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
  </p:notesMasterIdLst>
  <p:handoutMasterIdLst>
    <p:handoutMasterId r:id="rId11"/>
  </p:handoutMasterIdLst>
  <p:sldIdLst>
    <p:sldId id="260"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850238-DC93-064E-A38A-33A9D34136FB}">
          <p14:sldIdLst>
            <p14:sldId id="260"/>
            <p14:sldId id="257"/>
            <p14:sldId id="258"/>
            <p14:sldId id="259"/>
          </p14:sldIdLst>
        </p14:section>
        <p14:section name="Assets" id="{8C06D518-E2E4-7A40-95D3-08270244931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A2F1F-A80E-F8EF-A9B5-AEF9A9268B03}" name="Corine Gosselin" initials="" userId="S::cgosselin@planetdds.com::ada8c0af-d4ee-41e2-b45e-5cfc7541efb7" providerId="AD"/>
  <p188:author id="{4469E122-B959-438E-0A28-556233EA0E83}" name="Mehmet Dogan" initials="MD" userId="S::mehmet.dogan@planetdds.com::c435c958-b593-4619-83ff-e4b692f910d4" providerId="AD"/>
  <p188:author id="{9B3BF741-B54A-75F6-8B58-F2A536988375}" name="Carlos Vallecillo" initials="CV" userId="S::carlos.vallecillo@planetdds.com::a41bbddc-fa15-4f09-b7e1-4214d8d54cbf" providerId="AD"/>
  <p188:author id="{37FE595D-E128-0265-C441-268D6ED9E74F}" name="Azusa Tarn" initials="AT" userId="S::atarn@planetdds.com::9f5a7a22-5f61-47b4-be08-8cff879178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7FD"/>
    <a:srgbClr val="D2D2D2"/>
    <a:srgbClr val="D3E6F5"/>
    <a:srgbClr val="8BC2FF"/>
    <a:srgbClr val="1A2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4"/>
    <p:restoredTop sz="96327"/>
  </p:normalViewPr>
  <p:slideViewPr>
    <p:cSldViewPr snapToGrid="0">
      <p:cViewPr varScale="1">
        <p:scale>
          <a:sx n="128" d="100"/>
          <a:sy n="128" d="100"/>
        </p:scale>
        <p:origin x="1048"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A4B7CE-2378-3B27-64DD-67B0EADCE2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420ADB-8DDC-A2F5-7B1B-868ACDDAF4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C58371-21DE-6A47-B470-476D0810FB85}" type="datetimeFigureOut">
              <a:rPr lang="en-US" smtClean="0"/>
              <a:t>9/12/25</a:t>
            </a:fld>
            <a:endParaRPr lang="en-US"/>
          </a:p>
        </p:txBody>
      </p:sp>
      <p:sp>
        <p:nvSpPr>
          <p:cNvPr id="4" name="Footer Placeholder 3">
            <a:extLst>
              <a:ext uri="{FF2B5EF4-FFF2-40B4-BE49-F238E27FC236}">
                <a16:creationId xmlns:a16="http://schemas.microsoft.com/office/drawing/2014/main" id="{3F2D47CE-6AAD-C742-B818-DAAE2DB419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A8CB00-01F9-6945-A834-48A42DBDD5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FB94A3-9CF6-0F4A-9585-F55BF5035BC8}" type="slidenum">
              <a:rPr lang="en-US" smtClean="0"/>
              <a:t>‹#›</a:t>
            </a:fld>
            <a:endParaRPr lang="en-US"/>
          </a:p>
        </p:txBody>
      </p:sp>
    </p:spTree>
    <p:extLst>
      <p:ext uri="{BB962C8B-B14F-4D97-AF65-F5344CB8AC3E}">
        <p14:creationId xmlns:p14="http://schemas.microsoft.com/office/powerpoint/2010/main" val="1915629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2D62C-2ACE-A444-94D6-0CF81BDD8901}" type="datetimeFigureOut">
              <a:rPr lang="en-US" smtClean="0"/>
              <a:t>9/12/25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802B7-695B-ED4A-BEA9-67AB5DF10025}" type="slidenum">
              <a:rPr lang="en-US" smtClean="0"/>
              <a:t>‹#›</a:t>
            </a:fld>
            <a:endParaRPr lang="en-US"/>
          </a:p>
        </p:txBody>
      </p:sp>
    </p:spTree>
    <p:extLst>
      <p:ext uri="{BB962C8B-B14F-4D97-AF65-F5344CB8AC3E}">
        <p14:creationId xmlns:p14="http://schemas.microsoft.com/office/powerpoint/2010/main" val="53288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932A-DFD7-9304-3611-1598947BE64F}"/>
              </a:ext>
            </a:extLst>
          </p:cNvPr>
          <p:cNvSpPr>
            <a:spLocks noGrp="1"/>
          </p:cNvSpPr>
          <p:nvPr>
            <p:ph type="ctrTitle"/>
          </p:nvPr>
        </p:nvSpPr>
        <p:spPr>
          <a:xfrm>
            <a:off x="838200" y="1609380"/>
            <a:ext cx="6576391" cy="2387600"/>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95BF3631-BFED-4FBE-0805-6588666CF365}"/>
              </a:ext>
            </a:extLst>
          </p:cNvPr>
          <p:cNvSpPr>
            <a:spLocks noGrp="1"/>
          </p:cNvSpPr>
          <p:nvPr>
            <p:ph type="subTitle" idx="1"/>
          </p:nvPr>
        </p:nvSpPr>
        <p:spPr>
          <a:xfrm>
            <a:off x="838200" y="4089055"/>
            <a:ext cx="7315200" cy="91032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8C3DD93-ED69-25B7-D68C-FC37B7BBC58E}"/>
              </a:ext>
            </a:extLst>
          </p:cNvPr>
          <p:cNvSpPr>
            <a:spLocks noGrp="1"/>
          </p:cNvSpPr>
          <p:nvPr>
            <p:ph type="sldNum" sz="quarter" idx="12"/>
          </p:nvPr>
        </p:nvSpPr>
        <p:spPr>
          <a:xfrm>
            <a:off x="8610600" y="6356350"/>
            <a:ext cx="2743200" cy="365125"/>
          </a:xfrm>
          <a:prstGeom prst="rect">
            <a:avLst/>
          </a:prstGeom>
        </p:spPr>
        <p:txBody>
          <a:bodyPr/>
          <a:lstStyle/>
          <a:p>
            <a:fld id="{F52ED7E4-4534-2B4D-A30D-B2C9EEC905B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BB826212-3277-64C6-5AE1-F571ED7CB3C0}"/>
              </a:ext>
            </a:extLst>
          </p:cNvPr>
          <p:cNvPicPr>
            <a:picLocks noChangeAspect="1"/>
          </p:cNvPicPr>
          <p:nvPr userDrawn="1"/>
        </p:nvPicPr>
        <p:blipFill>
          <a:blip r:embed="rId2"/>
          <a:stretch>
            <a:fillRect/>
          </a:stretch>
        </p:blipFill>
        <p:spPr>
          <a:xfrm>
            <a:off x="838199" y="430418"/>
            <a:ext cx="2311077" cy="599869"/>
          </a:xfrm>
          <a:prstGeom prst="rect">
            <a:avLst/>
          </a:prstGeom>
        </p:spPr>
      </p:pic>
      <p:pic>
        <p:nvPicPr>
          <p:cNvPr id="12" name="Picture 11" descr="A white circle with black background&#10;&#10;Description automatically generated">
            <a:extLst>
              <a:ext uri="{FF2B5EF4-FFF2-40B4-BE49-F238E27FC236}">
                <a16:creationId xmlns:a16="http://schemas.microsoft.com/office/drawing/2014/main" id="{63D48480-826A-08B3-70C7-5E5B578F03B1}"/>
              </a:ext>
            </a:extLst>
          </p:cNvPr>
          <p:cNvPicPr>
            <a:picLocks noChangeAspect="1"/>
          </p:cNvPicPr>
          <p:nvPr userDrawn="1"/>
        </p:nvPicPr>
        <p:blipFill>
          <a:blip r:embed="rId3"/>
          <a:stretch>
            <a:fillRect/>
          </a:stretch>
        </p:blipFill>
        <p:spPr>
          <a:xfrm>
            <a:off x="8156712" y="2822712"/>
            <a:ext cx="4035287" cy="4035287"/>
          </a:xfrm>
          <a:prstGeom prst="rect">
            <a:avLst/>
          </a:prstGeom>
        </p:spPr>
      </p:pic>
      <p:pic>
        <p:nvPicPr>
          <p:cNvPr id="9" name="Picture 8" descr="A toy astronaut holding a computer&#10;&#10;Description automatically generated">
            <a:extLst>
              <a:ext uri="{FF2B5EF4-FFF2-40B4-BE49-F238E27FC236}">
                <a16:creationId xmlns:a16="http://schemas.microsoft.com/office/drawing/2014/main" id="{C703ADC7-536E-4CF1-9E8F-9894D4E0FEBF}"/>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4000"/>
                    </a14:imgEffect>
                  </a14:imgLayer>
                </a14:imgProps>
              </a:ext>
            </a:extLst>
          </a:blip>
          <a:stretch>
            <a:fillRect/>
          </a:stretch>
        </p:blipFill>
        <p:spPr>
          <a:xfrm>
            <a:off x="7551506" y="1122362"/>
            <a:ext cx="4642149" cy="5096791"/>
          </a:xfrm>
          <a:prstGeom prst="rect">
            <a:avLst/>
          </a:prstGeom>
        </p:spPr>
      </p:pic>
      <p:sp>
        <p:nvSpPr>
          <p:cNvPr id="10" name="Text Placeholder 9">
            <a:extLst>
              <a:ext uri="{FF2B5EF4-FFF2-40B4-BE49-F238E27FC236}">
                <a16:creationId xmlns:a16="http://schemas.microsoft.com/office/drawing/2014/main" id="{DFF4090C-8EC8-4BB0-DC84-13E937CB9952}"/>
              </a:ext>
            </a:extLst>
          </p:cNvPr>
          <p:cNvSpPr>
            <a:spLocks noGrp="1"/>
          </p:cNvSpPr>
          <p:nvPr>
            <p:ph type="body" sz="quarter" idx="13" hasCustomPrompt="1"/>
          </p:nvPr>
        </p:nvSpPr>
        <p:spPr>
          <a:xfrm>
            <a:off x="838200" y="5376863"/>
            <a:ext cx="3614738" cy="407987"/>
          </a:xfrm>
        </p:spPr>
        <p:txBody>
          <a:bodyPr>
            <a:noAutofit/>
          </a:bodyPr>
          <a:lstStyle>
            <a:lvl1pPr marL="0" indent="0">
              <a:buNone/>
              <a:defRPr sz="1800" b="1">
                <a:solidFill>
                  <a:schemeClr val="tx2"/>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Date</a:t>
            </a:r>
          </a:p>
        </p:txBody>
      </p:sp>
    </p:spTree>
    <p:extLst>
      <p:ext uri="{BB962C8B-B14F-4D97-AF65-F5344CB8AC3E}">
        <p14:creationId xmlns:p14="http://schemas.microsoft.com/office/powerpoint/2010/main" val="126659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Alig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F4BF-9827-2B6A-8401-558D7271E24E}"/>
              </a:ext>
            </a:extLst>
          </p:cNvPr>
          <p:cNvSpPr>
            <a:spLocks noGrp="1"/>
          </p:cNvSpPr>
          <p:nvPr>
            <p:ph type="title"/>
          </p:nvPr>
        </p:nvSpPr>
        <p:spPr>
          <a:xfrm>
            <a:off x="6172200" y="480153"/>
            <a:ext cx="5181600" cy="109550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A5A916B-B3B2-FB2B-E154-08BF157FB5C3}"/>
              </a:ext>
            </a:extLst>
          </p:cNvPr>
          <p:cNvSpPr>
            <a:spLocks noGrp="1"/>
          </p:cNvSpPr>
          <p:nvPr>
            <p:ph sz="half" idx="1"/>
          </p:nvPr>
        </p:nvSpPr>
        <p:spPr>
          <a:xfrm>
            <a:off x="838200" y="365125"/>
            <a:ext cx="5181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46491-13FC-9551-86D0-474923D8D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809F70EF-23D7-3551-F66F-B011E9CE0161}"/>
              </a:ext>
            </a:extLst>
          </p:cNvPr>
          <p:cNvSpPr>
            <a:spLocks noGrp="1"/>
          </p:cNvSpPr>
          <p:nvPr>
            <p:ph type="ftr" sz="quarter" idx="11"/>
          </p:nvPr>
        </p:nvSpPr>
        <p:spPr>
          <a:xfrm>
            <a:off x="2037093" y="6356349"/>
            <a:ext cx="6255327" cy="365125"/>
          </a:xfrm>
        </p:spPr>
        <p:txBody>
          <a:bodyPr/>
          <a:lstStyle/>
          <a:p>
            <a:endParaRPr lang="en-US"/>
          </a:p>
        </p:txBody>
      </p:sp>
      <p:pic>
        <p:nvPicPr>
          <p:cNvPr id="9" name="Picture 8" descr="A blue text on a black background&#10;&#10;Description automatically generated">
            <a:extLst>
              <a:ext uri="{FF2B5EF4-FFF2-40B4-BE49-F238E27FC236}">
                <a16:creationId xmlns:a16="http://schemas.microsoft.com/office/drawing/2014/main" id="{AB898744-8A16-84CC-5698-B536606E2283}"/>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96A279CD-6919-D4B4-0824-4BD4D679B947}"/>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19543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hree Column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F4BF-9827-2B6A-8401-558D7271E24E}"/>
              </a:ext>
            </a:extLst>
          </p:cNvPr>
          <p:cNvSpPr>
            <a:spLocks noGrp="1"/>
          </p:cNvSpPr>
          <p:nvPr>
            <p:ph type="title"/>
          </p:nvPr>
        </p:nvSpPr>
        <p:spPr>
          <a:xfrm>
            <a:off x="838200" y="480153"/>
            <a:ext cx="10515600" cy="109550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A5A916B-B3B2-FB2B-E154-08BF157FB5C3}"/>
              </a:ext>
            </a:extLst>
          </p:cNvPr>
          <p:cNvSpPr>
            <a:spLocks noGrp="1"/>
          </p:cNvSpPr>
          <p:nvPr>
            <p:ph sz="half" idx="1"/>
          </p:nvPr>
        </p:nvSpPr>
        <p:spPr>
          <a:xfrm>
            <a:off x="838201" y="1825625"/>
            <a:ext cx="32633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46491-13FC-9551-86D0-474923D8D444}"/>
              </a:ext>
            </a:extLst>
          </p:cNvPr>
          <p:cNvSpPr>
            <a:spLocks noGrp="1"/>
          </p:cNvSpPr>
          <p:nvPr>
            <p:ph sz="half" idx="2"/>
          </p:nvPr>
        </p:nvSpPr>
        <p:spPr>
          <a:xfrm>
            <a:off x="4464326" y="1825625"/>
            <a:ext cx="32633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CD30F49D-6737-9DCB-6954-D022D71AC0F3}"/>
              </a:ext>
            </a:extLst>
          </p:cNvPr>
          <p:cNvSpPr>
            <a:spLocks noGrp="1"/>
          </p:cNvSpPr>
          <p:nvPr>
            <p:ph sz="half" idx="13"/>
          </p:nvPr>
        </p:nvSpPr>
        <p:spPr>
          <a:xfrm>
            <a:off x="8090451" y="1825625"/>
            <a:ext cx="32633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5">
            <a:extLst>
              <a:ext uri="{FF2B5EF4-FFF2-40B4-BE49-F238E27FC236}">
                <a16:creationId xmlns:a16="http://schemas.microsoft.com/office/drawing/2014/main" id="{80A6BB52-074F-9402-0645-84073A35D162}"/>
              </a:ext>
            </a:extLst>
          </p:cNvPr>
          <p:cNvSpPr>
            <a:spLocks noGrp="1"/>
          </p:cNvSpPr>
          <p:nvPr>
            <p:ph type="ftr" sz="quarter" idx="11"/>
          </p:nvPr>
        </p:nvSpPr>
        <p:spPr>
          <a:xfrm>
            <a:off x="2037093" y="6356349"/>
            <a:ext cx="6255327" cy="365125"/>
          </a:xfrm>
        </p:spPr>
        <p:txBody>
          <a:bodyPr/>
          <a:lstStyle/>
          <a:p>
            <a:endParaRPr lang="en-US"/>
          </a:p>
        </p:txBody>
      </p:sp>
      <p:pic>
        <p:nvPicPr>
          <p:cNvPr id="10" name="Picture 9" descr="A blue text on a black background&#10;&#10;Description automatically generated">
            <a:extLst>
              <a:ext uri="{FF2B5EF4-FFF2-40B4-BE49-F238E27FC236}">
                <a16:creationId xmlns:a16="http://schemas.microsoft.com/office/drawing/2014/main" id="{71F90144-0BDB-08A2-6041-FE18B65BB188}"/>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11" name="Slide Number Placeholder 5">
            <a:extLst>
              <a:ext uri="{FF2B5EF4-FFF2-40B4-BE49-F238E27FC236}">
                <a16:creationId xmlns:a16="http://schemas.microsoft.com/office/drawing/2014/main" id="{A2EC7F37-B80F-2372-CE05-697B1DCF1F9F}"/>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84557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C6BB-31E5-DA04-5765-E8A322E57003}"/>
              </a:ext>
            </a:extLst>
          </p:cNvPr>
          <p:cNvSpPr>
            <a:spLocks noGrp="1"/>
          </p:cNvSpPr>
          <p:nvPr>
            <p:ph type="title"/>
          </p:nvPr>
        </p:nvSpPr>
        <p:spPr>
          <a:xfrm>
            <a:off x="839788" y="480153"/>
            <a:ext cx="10515600" cy="1095506"/>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F2F2ED11-EFD4-5611-DB95-A5C93ABB88F5}"/>
              </a:ext>
            </a:extLst>
          </p:cNvPr>
          <p:cNvSpPr>
            <a:spLocks noGrp="1"/>
          </p:cNvSpPr>
          <p:nvPr>
            <p:ph type="body" idx="1"/>
          </p:nvPr>
        </p:nvSpPr>
        <p:spPr>
          <a:xfrm>
            <a:off x="839789" y="1681163"/>
            <a:ext cx="4976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3394C9-7DEA-6778-0C63-1BB9336AFA6C}"/>
              </a:ext>
            </a:extLst>
          </p:cNvPr>
          <p:cNvSpPr>
            <a:spLocks noGrp="1"/>
          </p:cNvSpPr>
          <p:nvPr>
            <p:ph sz="half" idx="2"/>
          </p:nvPr>
        </p:nvSpPr>
        <p:spPr>
          <a:xfrm>
            <a:off x="839789" y="2505075"/>
            <a:ext cx="49768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E1CF3-A4C1-3759-9FED-30393581C064}"/>
              </a:ext>
            </a:extLst>
          </p:cNvPr>
          <p:cNvSpPr>
            <a:spLocks noGrp="1"/>
          </p:cNvSpPr>
          <p:nvPr>
            <p:ph type="body" sz="quarter" idx="3"/>
          </p:nvPr>
        </p:nvSpPr>
        <p:spPr>
          <a:xfrm>
            <a:off x="6372349" y="1681163"/>
            <a:ext cx="49798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BE3A3-F8B8-7397-19B6-0984A6ADA070}"/>
              </a:ext>
            </a:extLst>
          </p:cNvPr>
          <p:cNvSpPr>
            <a:spLocks noGrp="1"/>
          </p:cNvSpPr>
          <p:nvPr>
            <p:ph sz="quarter" idx="4"/>
          </p:nvPr>
        </p:nvSpPr>
        <p:spPr>
          <a:xfrm>
            <a:off x="6372349" y="2505075"/>
            <a:ext cx="497986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E060E8A0-0085-7579-A35D-D9CB15FA2C30}"/>
              </a:ext>
            </a:extLst>
          </p:cNvPr>
          <p:cNvSpPr>
            <a:spLocks noGrp="1"/>
          </p:cNvSpPr>
          <p:nvPr>
            <p:ph type="ftr" sz="quarter" idx="11"/>
          </p:nvPr>
        </p:nvSpPr>
        <p:spPr>
          <a:xfrm>
            <a:off x="2037093" y="6356349"/>
            <a:ext cx="6255327" cy="365125"/>
          </a:xfrm>
        </p:spPr>
        <p:txBody>
          <a:bodyPr/>
          <a:lstStyle/>
          <a:p>
            <a:endParaRPr lang="en-US"/>
          </a:p>
        </p:txBody>
      </p:sp>
      <p:pic>
        <p:nvPicPr>
          <p:cNvPr id="11" name="Picture 10" descr="A blue text on a black background&#10;&#10;Description automatically generated">
            <a:extLst>
              <a:ext uri="{FF2B5EF4-FFF2-40B4-BE49-F238E27FC236}">
                <a16:creationId xmlns:a16="http://schemas.microsoft.com/office/drawing/2014/main" id="{A89A378A-3659-1422-BDAE-7942B4D65859}"/>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10" name="Slide Number Placeholder 5">
            <a:extLst>
              <a:ext uri="{FF2B5EF4-FFF2-40B4-BE49-F238E27FC236}">
                <a16:creationId xmlns:a16="http://schemas.microsoft.com/office/drawing/2014/main" id="{1604268E-D219-4861-5DC7-A37FE83A8B68}"/>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cxnSp>
        <p:nvCxnSpPr>
          <p:cNvPr id="9" name="Straight Connector 8">
            <a:extLst>
              <a:ext uri="{FF2B5EF4-FFF2-40B4-BE49-F238E27FC236}">
                <a16:creationId xmlns:a16="http://schemas.microsoft.com/office/drawing/2014/main" id="{AD6396CB-B9CE-8336-9E2F-C397DA98040F}"/>
              </a:ext>
            </a:extLst>
          </p:cNvPr>
          <p:cNvCxnSpPr/>
          <p:nvPr userDrawn="1"/>
        </p:nvCxnSpPr>
        <p:spPr>
          <a:xfrm>
            <a:off x="6096000" y="1742345"/>
            <a:ext cx="0" cy="4447318"/>
          </a:xfrm>
          <a:prstGeom prst="line">
            <a:avLst/>
          </a:prstGeom>
          <a:ln w="63500" cap="rnd">
            <a:solidFill>
              <a:schemeClr val="bg2">
                <a:lumMod val="9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913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BA13-03E1-E161-5E6A-1FDC3920C6AF}"/>
              </a:ext>
            </a:extLst>
          </p:cNvPr>
          <p:cNvSpPr>
            <a:spLocks noGrp="1"/>
          </p:cNvSpPr>
          <p:nvPr>
            <p:ph type="title"/>
          </p:nvPr>
        </p:nvSpPr>
        <p:spPr>
          <a:xfrm>
            <a:off x="838200" y="480153"/>
            <a:ext cx="10515600" cy="920630"/>
          </a:xfrm>
        </p:spPr>
        <p:txBody>
          <a:bodyPr anchor="t"/>
          <a:lstStyle>
            <a:lvl1pPr>
              <a:defRPr>
                <a:solidFill>
                  <a:schemeClr val="tx1"/>
                </a:solidFill>
              </a:defRPr>
            </a:lvl1pPr>
          </a:lstStyle>
          <a:p>
            <a:r>
              <a:rPr lang="en-US"/>
              <a:t>Click to edit Master title style</a:t>
            </a:r>
          </a:p>
        </p:txBody>
      </p:sp>
      <p:sp>
        <p:nvSpPr>
          <p:cNvPr id="3" name="Footer Placeholder 5">
            <a:extLst>
              <a:ext uri="{FF2B5EF4-FFF2-40B4-BE49-F238E27FC236}">
                <a16:creationId xmlns:a16="http://schemas.microsoft.com/office/drawing/2014/main" id="{2A7EB853-7DE0-30B7-B014-ADBD468930F5}"/>
              </a:ext>
            </a:extLst>
          </p:cNvPr>
          <p:cNvSpPr>
            <a:spLocks noGrp="1"/>
          </p:cNvSpPr>
          <p:nvPr>
            <p:ph type="ftr" sz="quarter" idx="11"/>
          </p:nvPr>
        </p:nvSpPr>
        <p:spPr>
          <a:xfrm>
            <a:off x="2037093" y="6356349"/>
            <a:ext cx="6255327" cy="365125"/>
          </a:xfrm>
        </p:spPr>
        <p:txBody>
          <a:bodyPr/>
          <a:lstStyle/>
          <a:p>
            <a:endParaRPr lang="en-US"/>
          </a:p>
        </p:txBody>
      </p:sp>
      <p:pic>
        <p:nvPicPr>
          <p:cNvPr id="7" name="Picture 6" descr="A blue text on a black background&#10;&#10;Description automatically generated">
            <a:extLst>
              <a:ext uri="{FF2B5EF4-FFF2-40B4-BE49-F238E27FC236}">
                <a16:creationId xmlns:a16="http://schemas.microsoft.com/office/drawing/2014/main" id="{594D99CB-C89D-FD77-04C6-03593C290533}"/>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F5A6D795-E7F8-29AC-AB5A-CE3B51F7F8A9}"/>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91991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shot Comparis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66D1250-5507-954F-A140-2937FFECAA35}"/>
              </a:ext>
            </a:extLst>
          </p:cNvPr>
          <p:cNvGrpSpPr/>
          <p:nvPr userDrawn="1"/>
        </p:nvGrpSpPr>
        <p:grpSpPr>
          <a:xfrm>
            <a:off x="-2" y="3202798"/>
            <a:ext cx="12192003" cy="3655202"/>
            <a:chOff x="-2" y="3202798"/>
            <a:chExt cx="12192003" cy="3655202"/>
          </a:xfrm>
        </p:grpSpPr>
        <p:grpSp>
          <p:nvGrpSpPr>
            <p:cNvPr id="8" name="Group 7">
              <a:extLst>
                <a:ext uri="{FF2B5EF4-FFF2-40B4-BE49-F238E27FC236}">
                  <a16:creationId xmlns:a16="http://schemas.microsoft.com/office/drawing/2014/main" id="{688828FD-E2AC-2145-6912-A73C4F228372}"/>
                </a:ext>
              </a:extLst>
            </p:cNvPr>
            <p:cNvGrpSpPr/>
            <p:nvPr/>
          </p:nvGrpSpPr>
          <p:grpSpPr>
            <a:xfrm>
              <a:off x="-1" y="3429000"/>
              <a:ext cx="12192002" cy="3429000"/>
              <a:chOff x="-1" y="3429000"/>
              <a:chExt cx="12192002" cy="3429000"/>
            </a:xfrm>
          </p:grpSpPr>
          <p:pic>
            <p:nvPicPr>
              <p:cNvPr id="12" name="Picture 11" descr="A black and blue background&#10;&#10;Description automatically generated">
                <a:extLst>
                  <a:ext uri="{FF2B5EF4-FFF2-40B4-BE49-F238E27FC236}">
                    <a16:creationId xmlns:a16="http://schemas.microsoft.com/office/drawing/2014/main" id="{B7EBED71-F70C-5EB5-39AA-6395DACBB68A}"/>
                  </a:ext>
                </a:extLst>
              </p:cNvPr>
              <p:cNvPicPr>
                <a:picLocks noChangeAspect="1"/>
              </p:cNvPicPr>
              <p:nvPr/>
            </p:nvPicPr>
            <p:blipFill rotWithShape="1">
              <a:blip r:embed="rId2"/>
              <a:srcRect l="4545" t="12948" r="4545" b="12063"/>
              <a:stretch/>
            </p:blipFill>
            <p:spPr>
              <a:xfrm>
                <a:off x="-1" y="3657599"/>
                <a:ext cx="12192001" cy="3200401"/>
              </a:xfrm>
              <a:prstGeom prst="rect">
                <a:avLst/>
              </a:prstGeom>
            </p:spPr>
          </p:pic>
          <p:sp>
            <p:nvSpPr>
              <p:cNvPr id="13" name="Rectangle 12">
                <a:extLst>
                  <a:ext uri="{FF2B5EF4-FFF2-40B4-BE49-F238E27FC236}">
                    <a16:creationId xmlns:a16="http://schemas.microsoft.com/office/drawing/2014/main" id="{F162EA6A-F021-06DF-FB39-714F805C85AF}"/>
                  </a:ext>
                </a:extLst>
              </p:cNvPr>
              <p:cNvSpPr/>
              <p:nvPr/>
            </p:nvSpPr>
            <p:spPr>
              <a:xfrm>
                <a:off x="9606987" y="3429000"/>
                <a:ext cx="2407535" cy="761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311F91-34DD-4C30-74CA-D56B927A612D}"/>
                  </a:ext>
                </a:extLst>
              </p:cNvPr>
              <p:cNvSpPr/>
              <p:nvPr/>
            </p:nvSpPr>
            <p:spPr>
              <a:xfrm>
                <a:off x="11076973" y="3893892"/>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EA85C4B5-F607-C323-58F0-D2F8ED5164B0}"/>
                </a:ext>
              </a:extLst>
            </p:cNvPr>
            <p:cNvSpPr/>
            <p:nvPr/>
          </p:nvSpPr>
          <p:spPr>
            <a:xfrm>
              <a:off x="-2" y="3968176"/>
              <a:ext cx="1493136"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C67E8-AE53-A4C7-4403-6D14EEFFB9FF}"/>
                </a:ext>
              </a:extLst>
            </p:cNvPr>
            <p:cNvSpPr/>
            <p:nvPr/>
          </p:nvSpPr>
          <p:spPr>
            <a:xfrm>
              <a:off x="1493135" y="3202798"/>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FFE89E-E6B8-0B41-8746-00F84490478B}"/>
                </a:ext>
              </a:extLst>
            </p:cNvPr>
            <p:cNvSpPr/>
            <p:nvPr/>
          </p:nvSpPr>
          <p:spPr>
            <a:xfrm>
              <a:off x="0" y="4257542"/>
              <a:ext cx="838200"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z</a:t>
              </a:r>
            </a:p>
          </p:txBody>
        </p:sp>
      </p:grpSp>
      <p:sp>
        <p:nvSpPr>
          <p:cNvPr id="2" name="Title 1">
            <a:extLst>
              <a:ext uri="{FF2B5EF4-FFF2-40B4-BE49-F238E27FC236}">
                <a16:creationId xmlns:a16="http://schemas.microsoft.com/office/drawing/2014/main" id="{F22ABA13-03E1-E161-5E6A-1FDC3920C6AF}"/>
              </a:ext>
            </a:extLst>
          </p:cNvPr>
          <p:cNvSpPr>
            <a:spLocks noGrp="1"/>
          </p:cNvSpPr>
          <p:nvPr>
            <p:ph type="title"/>
          </p:nvPr>
        </p:nvSpPr>
        <p:spPr>
          <a:xfrm>
            <a:off x="838200" y="480153"/>
            <a:ext cx="10515600" cy="920630"/>
          </a:xfrm>
        </p:spPr>
        <p:txBody>
          <a:bodyPr anchor="t"/>
          <a:lstStyle>
            <a:lvl1pPr>
              <a:defRPr>
                <a:solidFill>
                  <a:schemeClr val="tx1"/>
                </a:solidFill>
              </a:defRPr>
            </a:lvl1pPr>
          </a:lstStyle>
          <a:p>
            <a:r>
              <a:rPr lang="en-US"/>
              <a:t>Click to edit Master title style</a:t>
            </a:r>
          </a:p>
        </p:txBody>
      </p:sp>
      <p:sp>
        <p:nvSpPr>
          <p:cNvPr id="3" name="Footer Placeholder 5">
            <a:extLst>
              <a:ext uri="{FF2B5EF4-FFF2-40B4-BE49-F238E27FC236}">
                <a16:creationId xmlns:a16="http://schemas.microsoft.com/office/drawing/2014/main" id="{2A7EB853-7DE0-30B7-B014-ADBD468930F5}"/>
              </a:ext>
            </a:extLst>
          </p:cNvPr>
          <p:cNvSpPr>
            <a:spLocks noGrp="1"/>
          </p:cNvSpPr>
          <p:nvPr>
            <p:ph type="ftr" sz="quarter" idx="11"/>
          </p:nvPr>
        </p:nvSpPr>
        <p:spPr>
          <a:xfrm>
            <a:off x="2037093" y="6356349"/>
            <a:ext cx="6255327" cy="365125"/>
          </a:xfrm>
        </p:spPr>
        <p:txBody>
          <a:bodyPr/>
          <a:lstStyle/>
          <a:p>
            <a:endParaRPr lang="en-US"/>
          </a:p>
        </p:txBody>
      </p:sp>
      <p:pic>
        <p:nvPicPr>
          <p:cNvPr id="7" name="Picture 6" descr="A blue text on a black background&#10;&#10;Description automatically generated">
            <a:extLst>
              <a:ext uri="{FF2B5EF4-FFF2-40B4-BE49-F238E27FC236}">
                <a16:creationId xmlns:a16="http://schemas.microsoft.com/office/drawing/2014/main" id="{594D99CB-C89D-FD77-04C6-03593C290533}"/>
              </a:ext>
            </a:extLst>
          </p:cNvPr>
          <p:cNvPicPr>
            <a:picLocks noChangeAspect="1"/>
          </p:cNvPicPr>
          <p:nvPr userDrawn="1"/>
        </p:nvPicPr>
        <p:blipFill>
          <a:blip r:embed="rId3"/>
          <a:stretch>
            <a:fillRect/>
          </a:stretch>
        </p:blipFill>
        <p:spPr>
          <a:xfrm>
            <a:off x="431800" y="6425924"/>
            <a:ext cx="880713" cy="228600"/>
          </a:xfrm>
          <a:prstGeom prst="rect">
            <a:avLst/>
          </a:prstGeom>
        </p:spPr>
      </p:pic>
      <p:cxnSp>
        <p:nvCxnSpPr>
          <p:cNvPr id="15" name="Straight Arrow Connector 14">
            <a:extLst>
              <a:ext uri="{FF2B5EF4-FFF2-40B4-BE49-F238E27FC236}">
                <a16:creationId xmlns:a16="http://schemas.microsoft.com/office/drawing/2014/main" id="{A1791FBA-503C-A1A8-FE49-2B413C675C34}"/>
              </a:ext>
            </a:extLst>
          </p:cNvPr>
          <p:cNvCxnSpPr>
            <a:cxnSpLocks/>
          </p:cNvCxnSpPr>
          <p:nvPr userDrawn="1"/>
        </p:nvCxnSpPr>
        <p:spPr>
          <a:xfrm flipV="1">
            <a:off x="6115591" y="1582622"/>
            <a:ext cx="0" cy="4676928"/>
          </a:xfrm>
          <a:prstGeom prst="straightConnector1">
            <a:avLst/>
          </a:prstGeom>
          <a:ln w="63500" cap="rnd">
            <a:solidFill>
              <a:schemeClr val="bg2">
                <a:lumMod val="90000"/>
              </a:schemeClr>
            </a:solidFill>
            <a:prstDash val="sysDot"/>
            <a:round/>
            <a:headEnd type="none"/>
            <a:tailEnd type="none"/>
          </a:ln>
        </p:spPr>
        <p:style>
          <a:lnRef idx="2">
            <a:schemeClr val="accent1"/>
          </a:lnRef>
          <a:fillRef idx="0">
            <a:schemeClr val="accent1"/>
          </a:fillRef>
          <a:effectRef idx="1">
            <a:schemeClr val="accent1"/>
          </a:effectRef>
          <a:fontRef idx="minor">
            <a:schemeClr val="tx1"/>
          </a:fontRef>
        </p:style>
      </p:cxnSp>
      <p:sp>
        <p:nvSpPr>
          <p:cNvPr id="16" name="Picture Placeholder 15">
            <a:extLst>
              <a:ext uri="{FF2B5EF4-FFF2-40B4-BE49-F238E27FC236}">
                <a16:creationId xmlns:a16="http://schemas.microsoft.com/office/drawing/2014/main" id="{9D13CCF6-3846-50D4-5302-2EB33E3BAC0F}"/>
              </a:ext>
            </a:extLst>
          </p:cNvPr>
          <p:cNvSpPr>
            <a:spLocks noGrp="1"/>
          </p:cNvSpPr>
          <p:nvPr>
            <p:ph type="pic" sz="quarter" idx="13" hasCustomPrompt="1"/>
          </p:nvPr>
        </p:nvSpPr>
        <p:spPr>
          <a:xfrm>
            <a:off x="838200" y="1654175"/>
            <a:ext cx="4687888" cy="2762250"/>
          </a:xfrm>
        </p:spPr>
        <p:txBody>
          <a:bodyPr>
            <a:normAutofit/>
          </a:bodyPr>
          <a:lstStyle>
            <a:lvl1pPr marL="0" indent="0">
              <a:buNone/>
              <a:defRPr sz="2400"/>
            </a:lvl1pPr>
          </a:lstStyle>
          <a:p>
            <a:r>
              <a:rPr lang="en-US"/>
              <a:t>Click to add product screenshot</a:t>
            </a:r>
          </a:p>
        </p:txBody>
      </p:sp>
      <p:sp>
        <p:nvSpPr>
          <p:cNvPr id="18" name="Text Placeholder 17">
            <a:extLst>
              <a:ext uri="{FF2B5EF4-FFF2-40B4-BE49-F238E27FC236}">
                <a16:creationId xmlns:a16="http://schemas.microsoft.com/office/drawing/2014/main" id="{A6EB627B-E7E4-6190-DB1F-56C486ADA9AA}"/>
              </a:ext>
            </a:extLst>
          </p:cNvPr>
          <p:cNvSpPr>
            <a:spLocks noGrp="1"/>
          </p:cNvSpPr>
          <p:nvPr>
            <p:ph type="body" sz="quarter" idx="14" hasCustomPrompt="1"/>
          </p:nvPr>
        </p:nvSpPr>
        <p:spPr>
          <a:xfrm>
            <a:off x="838200" y="4567238"/>
            <a:ext cx="4687888" cy="1444625"/>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details/copy</a:t>
            </a:r>
          </a:p>
        </p:txBody>
      </p:sp>
      <p:sp>
        <p:nvSpPr>
          <p:cNvPr id="19" name="Picture Placeholder 15">
            <a:extLst>
              <a:ext uri="{FF2B5EF4-FFF2-40B4-BE49-F238E27FC236}">
                <a16:creationId xmlns:a16="http://schemas.microsoft.com/office/drawing/2014/main" id="{83591157-BC58-6C00-437A-C4B4DE8496C6}"/>
              </a:ext>
            </a:extLst>
          </p:cNvPr>
          <p:cNvSpPr>
            <a:spLocks noGrp="1"/>
          </p:cNvSpPr>
          <p:nvPr>
            <p:ph type="pic" sz="quarter" idx="15" hasCustomPrompt="1"/>
          </p:nvPr>
        </p:nvSpPr>
        <p:spPr>
          <a:xfrm>
            <a:off x="6673539" y="1654175"/>
            <a:ext cx="4687888" cy="2762250"/>
          </a:xfrm>
        </p:spPr>
        <p:txBody>
          <a:bodyPr>
            <a:normAutofit/>
          </a:bodyPr>
          <a:lstStyle>
            <a:lvl1pPr marL="0" indent="0">
              <a:buNone/>
              <a:defRPr sz="2400"/>
            </a:lvl1pPr>
          </a:lstStyle>
          <a:p>
            <a:r>
              <a:rPr lang="en-US"/>
              <a:t>Click to add product screenshot</a:t>
            </a:r>
          </a:p>
        </p:txBody>
      </p:sp>
      <p:sp>
        <p:nvSpPr>
          <p:cNvPr id="20" name="Text Placeholder 17">
            <a:extLst>
              <a:ext uri="{FF2B5EF4-FFF2-40B4-BE49-F238E27FC236}">
                <a16:creationId xmlns:a16="http://schemas.microsoft.com/office/drawing/2014/main" id="{7DD516B8-19E7-D313-33E7-7F6F2FF5A5D1}"/>
              </a:ext>
            </a:extLst>
          </p:cNvPr>
          <p:cNvSpPr>
            <a:spLocks noGrp="1"/>
          </p:cNvSpPr>
          <p:nvPr>
            <p:ph type="body" sz="quarter" idx="16" hasCustomPrompt="1"/>
          </p:nvPr>
        </p:nvSpPr>
        <p:spPr>
          <a:xfrm>
            <a:off x="6673539" y="4567238"/>
            <a:ext cx="4687888" cy="1444625"/>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details/copy</a:t>
            </a:r>
          </a:p>
        </p:txBody>
      </p:sp>
      <p:sp>
        <p:nvSpPr>
          <p:cNvPr id="21" name="Slide Number Placeholder 5">
            <a:extLst>
              <a:ext uri="{FF2B5EF4-FFF2-40B4-BE49-F238E27FC236}">
                <a16:creationId xmlns:a16="http://schemas.microsoft.com/office/drawing/2014/main" id="{D2E632A4-593D-241A-8F73-3A2714911641}"/>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53697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Slide - Blue Circ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A660D25-69C2-244C-5B81-E7EBF7F2647A}"/>
              </a:ext>
            </a:extLst>
          </p:cNvPr>
          <p:cNvGrpSpPr/>
          <p:nvPr userDrawn="1"/>
        </p:nvGrpSpPr>
        <p:grpSpPr>
          <a:xfrm>
            <a:off x="0" y="3213556"/>
            <a:ext cx="12192003" cy="3655202"/>
            <a:chOff x="-2" y="3202798"/>
            <a:chExt cx="12192003" cy="3655202"/>
          </a:xfrm>
        </p:grpSpPr>
        <p:grpSp>
          <p:nvGrpSpPr>
            <p:cNvPr id="9" name="Group 8">
              <a:extLst>
                <a:ext uri="{FF2B5EF4-FFF2-40B4-BE49-F238E27FC236}">
                  <a16:creationId xmlns:a16="http://schemas.microsoft.com/office/drawing/2014/main" id="{5A9C8716-9457-EFA0-FBDD-8087A21F901E}"/>
                </a:ext>
              </a:extLst>
            </p:cNvPr>
            <p:cNvGrpSpPr/>
            <p:nvPr/>
          </p:nvGrpSpPr>
          <p:grpSpPr>
            <a:xfrm>
              <a:off x="-1" y="3429000"/>
              <a:ext cx="12192002" cy="3429000"/>
              <a:chOff x="-1" y="3429000"/>
              <a:chExt cx="12192002" cy="3429000"/>
            </a:xfrm>
          </p:grpSpPr>
          <p:pic>
            <p:nvPicPr>
              <p:cNvPr id="13" name="Picture 12" descr="A black and blue background&#10;&#10;Description automatically generated">
                <a:extLst>
                  <a:ext uri="{FF2B5EF4-FFF2-40B4-BE49-F238E27FC236}">
                    <a16:creationId xmlns:a16="http://schemas.microsoft.com/office/drawing/2014/main" id="{B695DACC-4640-1C6A-4C26-FACD51F7902E}"/>
                  </a:ext>
                </a:extLst>
              </p:cNvPr>
              <p:cNvPicPr>
                <a:picLocks noChangeAspect="1"/>
              </p:cNvPicPr>
              <p:nvPr/>
            </p:nvPicPr>
            <p:blipFill rotWithShape="1">
              <a:blip r:embed="rId2"/>
              <a:srcRect l="4545" t="12948" r="4545" b="12063"/>
              <a:stretch/>
            </p:blipFill>
            <p:spPr>
              <a:xfrm>
                <a:off x="-1" y="3657599"/>
                <a:ext cx="12192001" cy="3200401"/>
              </a:xfrm>
              <a:prstGeom prst="rect">
                <a:avLst/>
              </a:prstGeom>
            </p:spPr>
          </p:pic>
          <p:sp>
            <p:nvSpPr>
              <p:cNvPr id="14" name="Rectangle 13">
                <a:extLst>
                  <a:ext uri="{FF2B5EF4-FFF2-40B4-BE49-F238E27FC236}">
                    <a16:creationId xmlns:a16="http://schemas.microsoft.com/office/drawing/2014/main" id="{E1242CEB-2285-EAB7-0FF1-C2BC4D9FC732}"/>
                  </a:ext>
                </a:extLst>
              </p:cNvPr>
              <p:cNvSpPr/>
              <p:nvPr/>
            </p:nvSpPr>
            <p:spPr>
              <a:xfrm>
                <a:off x="9606987" y="3429000"/>
                <a:ext cx="2407535" cy="761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8DBB18-33FD-FACB-FF43-055DC2FA1A5C}"/>
                  </a:ext>
                </a:extLst>
              </p:cNvPr>
              <p:cNvSpPr/>
              <p:nvPr/>
            </p:nvSpPr>
            <p:spPr>
              <a:xfrm>
                <a:off x="11076973" y="3893892"/>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CE602BD-9A39-8781-EFB3-42DC8900552C}"/>
                </a:ext>
              </a:extLst>
            </p:cNvPr>
            <p:cNvSpPr/>
            <p:nvPr/>
          </p:nvSpPr>
          <p:spPr>
            <a:xfrm>
              <a:off x="-2" y="3968176"/>
              <a:ext cx="1493136"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649B4A-11CF-8DBF-5A37-BC1DFE704F29}"/>
                </a:ext>
              </a:extLst>
            </p:cNvPr>
            <p:cNvSpPr/>
            <p:nvPr/>
          </p:nvSpPr>
          <p:spPr>
            <a:xfrm>
              <a:off x="1493135" y="3202798"/>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22BB29-C0B2-6622-B82E-2D50D681291E}"/>
                </a:ext>
              </a:extLst>
            </p:cNvPr>
            <p:cNvSpPr/>
            <p:nvPr/>
          </p:nvSpPr>
          <p:spPr>
            <a:xfrm>
              <a:off x="0" y="4257542"/>
              <a:ext cx="838200"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z</a:t>
              </a:r>
            </a:p>
          </p:txBody>
        </p:sp>
      </p:grpSp>
      <p:sp>
        <p:nvSpPr>
          <p:cNvPr id="2" name="Title 1">
            <a:extLst>
              <a:ext uri="{FF2B5EF4-FFF2-40B4-BE49-F238E27FC236}">
                <a16:creationId xmlns:a16="http://schemas.microsoft.com/office/drawing/2014/main" id="{F22ABA13-03E1-E161-5E6A-1FDC3920C6AF}"/>
              </a:ext>
            </a:extLst>
          </p:cNvPr>
          <p:cNvSpPr>
            <a:spLocks noGrp="1"/>
          </p:cNvSpPr>
          <p:nvPr>
            <p:ph type="title" hasCustomPrompt="1"/>
          </p:nvPr>
        </p:nvSpPr>
        <p:spPr>
          <a:xfrm>
            <a:off x="838200" y="480153"/>
            <a:ext cx="10515600" cy="920630"/>
          </a:xfrm>
        </p:spPr>
        <p:txBody>
          <a:bodyPr anchor="t"/>
          <a:lstStyle>
            <a:lvl1pPr>
              <a:defRPr>
                <a:solidFill>
                  <a:schemeClr val="tx1"/>
                </a:solidFill>
              </a:defRPr>
            </a:lvl1pPr>
          </a:lstStyle>
          <a:p>
            <a:r>
              <a:rPr lang="en-US"/>
              <a:t>Product Screenshot Slide</a:t>
            </a:r>
          </a:p>
        </p:txBody>
      </p:sp>
      <p:sp>
        <p:nvSpPr>
          <p:cNvPr id="3" name="Footer Placeholder 5">
            <a:extLst>
              <a:ext uri="{FF2B5EF4-FFF2-40B4-BE49-F238E27FC236}">
                <a16:creationId xmlns:a16="http://schemas.microsoft.com/office/drawing/2014/main" id="{2A7EB853-7DE0-30B7-B014-ADBD468930F5}"/>
              </a:ext>
            </a:extLst>
          </p:cNvPr>
          <p:cNvSpPr>
            <a:spLocks noGrp="1"/>
          </p:cNvSpPr>
          <p:nvPr>
            <p:ph type="ftr" sz="quarter" idx="11"/>
          </p:nvPr>
        </p:nvSpPr>
        <p:spPr>
          <a:xfrm>
            <a:off x="2037093" y="6356349"/>
            <a:ext cx="6255327" cy="365125"/>
          </a:xfrm>
        </p:spPr>
        <p:txBody>
          <a:bodyPr/>
          <a:lstStyle/>
          <a:p>
            <a:endParaRPr lang="en-US"/>
          </a:p>
        </p:txBody>
      </p:sp>
      <p:pic>
        <p:nvPicPr>
          <p:cNvPr id="7" name="Picture 6" descr="A blue text on a black background&#10;&#10;Description automatically generated">
            <a:extLst>
              <a:ext uri="{FF2B5EF4-FFF2-40B4-BE49-F238E27FC236}">
                <a16:creationId xmlns:a16="http://schemas.microsoft.com/office/drawing/2014/main" id="{594D99CB-C89D-FD77-04C6-03593C290533}"/>
              </a:ext>
            </a:extLst>
          </p:cNvPr>
          <p:cNvPicPr>
            <a:picLocks noChangeAspect="1"/>
          </p:cNvPicPr>
          <p:nvPr userDrawn="1"/>
        </p:nvPicPr>
        <p:blipFill>
          <a:blip r:embed="rId3"/>
          <a:stretch>
            <a:fillRect/>
          </a:stretch>
        </p:blipFill>
        <p:spPr>
          <a:xfrm>
            <a:off x="431800" y="6425924"/>
            <a:ext cx="880713" cy="228600"/>
          </a:xfrm>
          <a:prstGeom prst="rect">
            <a:avLst/>
          </a:prstGeom>
        </p:spPr>
      </p:pic>
      <p:sp>
        <p:nvSpPr>
          <p:cNvPr id="6" name="Picture Placeholder 5">
            <a:extLst>
              <a:ext uri="{FF2B5EF4-FFF2-40B4-BE49-F238E27FC236}">
                <a16:creationId xmlns:a16="http://schemas.microsoft.com/office/drawing/2014/main" id="{0B8C4D48-F364-7C9F-4F05-0632342C974F}"/>
              </a:ext>
            </a:extLst>
          </p:cNvPr>
          <p:cNvSpPr>
            <a:spLocks noGrp="1"/>
          </p:cNvSpPr>
          <p:nvPr>
            <p:ph type="pic" sz="quarter" idx="13" hasCustomPrompt="1"/>
          </p:nvPr>
        </p:nvSpPr>
        <p:spPr>
          <a:xfrm>
            <a:off x="838200" y="1633538"/>
            <a:ext cx="10515600" cy="4183062"/>
          </a:xfrm>
        </p:spPr>
        <p:txBody>
          <a:bodyPr/>
          <a:lstStyle>
            <a:lvl1pPr marL="0" indent="0">
              <a:buNone/>
              <a:defRPr/>
            </a:lvl1pPr>
          </a:lstStyle>
          <a:p>
            <a:r>
              <a:rPr lang="en-US"/>
              <a:t>Click to add product screenshot</a:t>
            </a:r>
          </a:p>
        </p:txBody>
      </p:sp>
      <p:sp>
        <p:nvSpPr>
          <p:cNvPr id="16" name="Slide Number Placeholder 5">
            <a:extLst>
              <a:ext uri="{FF2B5EF4-FFF2-40B4-BE49-F238E27FC236}">
                <a16:creationId xmlns:a16="http://schemas.microsoft.com/office/drawing/2014/main" id="{C27A0D61-1B3C-1CB1-F36B-DEC48377A97E}"/>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170060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shot Slide - Blue Circl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A660D25-69C2-244C-5B81-E7EBF7F2647A}"/>
              </a:ext>
            </a:extLst>
          </p:cNvPr>
          <p:cNvGrpSpPr/>
          <p:nvPr userDrawn="1"/>
        </p:nvGrpSpPr>
        <p:grpSpPr>
          <a:xfrm>
            <a:off x="-2" y="1265488"/>
            <a:ext cx="12192003" cy="3655202"/>
            <a:chOff x="1057980" y="3202798"/>
            <a:chExt cx="10076036" cy="3655202"/>
          </a:xfrm>
        </p:grpSpPr>
        <p:grpSp>
          <p:nvGrpSpPr>
            <p:cNvPr id="9" name="Group 8">
              <a:extLst>
                <a:ext uri="{FF2B5EF4-FFF2-40B4-BE49-F238E27FC236}">
                  <a16:creationId xmlns:a16="http://schemas.microsoft.com/office/drawing/2014/main" id="{5A9C8716-9457-EFA0-FBDD-8087A21F901E}"/>
                </a:ext>
              </a:extLst>
            </p:cNvPr>
            <p:cNvGrpSpPr/>
            <p:nvPr/>
          </p:nvGrpSpPr>
          <p:grpSpPr>
            <a:xfrm>
              <a:off x="1057980" y="3429000"/>
              <a:ext cx="10076036" cy="3429000"/>
              <a:chOff x="1057980" y="3429000"/>
              <a:chExt cx="10076036" cy="3429000"/>
            </a:xfrm>
          </p:grpSpPr>
          <p:pic>
            <p:nvPicPr>
              <p:cNvPr id="13" name="Picture 12" descr="A black and blue background&#10;&#10;Description automatically generated">
                <a:extLst>
                  <a:ext uri="{FF2B5EF4-FFF2-40B4-BE49-F238E27FC236}">
                    <a16:creationId xmlns:a16="http://schemas.microsoft.com/office/drawing/2014/main" id="{B695DACC-4640-1C6A-4C26-FACD51F7902E}"/>
                  </a:ext>
                </a:extLst>
              </p:cNvPr>
              <p:cNvPicPr>
                <a:picLocks noChangeAspect="1"/>
              </p:cNvPicPr>
              <p:nvPr/>
            </p:nvPicPr>
            <p:blipFill rotWithShape="1">
              <a:blip r:embed="rId2"/>
              <a:srcRect l="12434" t="12948" r="12434" b="12063"/>
              <a:stretch/>
            </p:blipFill>
            <p:spPr>
              <a:xfrm>
                <a:off x="1057980" y="3657599"/>
                <a:ext cx="10076035" cy="3200401"/>
              </a:xfrm>
              <a:prstGeom prst="rect">
                <a:avLst/>
              </a:prstGeom>
            </p:spPr>
          </p:pic>
          <p:sp>
            <p:nvSpPr>
              <p:cNvPr id="14" name="Rectangle 13">
                <a:extLst>
                  <a:ext uri="{FF2B5EF4-FFF2-40B4-BE49-F238E27FC236}">
                    <a16:creationId xmlns:a16="http://schemas.microsoft.com/office/drawing/2014/main" id="{E1242CEB-2285-EAB7-0FF1-C2BC4D9FC732}"/>
                  </a:ext>
                </a:extLst>
              </p:cNvPr>
              <p:cNvSpPr/>
              <p:nvPr/>
            </p:nvSpPr>
            <p:spPr>
              <a:xfrm>
                <a:off x="9606988" y="3429000"/>
                <a:ext cx="1527028" cy="761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CE602BD-9A39-8781-EFB3-42DC8900552C}"/>
                </a:ext>
              </a:extLst>
            </p:cNvPr>
            <p:cNvSpPr/>
            <p:nvPr/>
          </p:nvSpPr>
          <p:spPr>
            <a:xfrm>
              <a:off x="1057980" y="3968176"/>
              <a:ext cx="435155"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649B4A-11CF-8DBF-5A37-BC1DFE704F29}"/>
                </a:ext>
              </a:extLst>
            </p:cNvPr>
            <p:cNvSpPr/>
            <p:nvPr/>
          </p:nvSpPr>
          <p:spPr>
            <a:xfrm>
              <a:off x="1493135" y="3202798"/>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DABA4AB-711B-20EB-A304-B8D98DE76C87}"/>
              </a:ext>
            </a:extLst>
          </p:cNvPr>
          <p:cNvSpPr/>
          <p:nvPr userDrawn="1"/>
        </p:nvSpPr>
        <p:spPr>
          <a:xfrm>
            <a:off x="0" y="4479235"/>
            <a:ext cx="12192000" cy="2378765"/>
          </a:xfrm>
          <a:prstGeom prst="rect">
            <a:avLst/>
          </a:prstGeom>
          <a:solidFill>
            <a:srgbClr val="F3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ABA13-03E1-E161-5E6A-1FDC3920C6AF}"/>
              </a:ext>
            </a:extLst>
          </p:cNvPr>
          <p:cNvSpPr>
            <a:spLocks noGrp="1"/>
          </p:cNvSpPr>
          <p:nvPr>
            <p:ph type="title" hasCustomPrompt="1"/>
          </p:nvPr>
        </p:nvSpPr>
        <p:spPr>
          <a:xfrm>
            <a:off x="838200" y="480153"/>
            <a:ext cx="10515600" cy="920630"/>
          </a:xfrm>
        </p:spPr>
        <p:txBody>
          <a:bodyPr anchor="t"/>
          <a:lstStyle>
            <a:lvl1pPr>
              <a:defRPr>
                <a:solidFill>
                  <a:schemeClr val="tx1"/>
                </a:solidFill>
              </a:defRPr>
            </a:lvl1pPr>
          </a:lstStyle>
          <a:p>
            <a:r>
              <a:rPr lang="en-US"/>
              <a:t>Product Screenshot Slide</a:t>
            </a:r>
          </a:p>
        </p:txBody>
      </p:sp>
      <p:sp>
        <p:nvSpPr>
          <p:cNvPr id="3" name="Footer Placeholder 5">
            <a:extLst>
              <a:ext uri="{FF2B5EF4-FFF2-40B4-BE49-F238E27FC236}">
                <a16:creationId xmlns:a16="http://schemas.microsoft.com/office/drawing/2014/main" id="{2A7EB853-7DE0-30B7-B014-ADBD468930F5}"/>
              </a:ext>
            </a:extLst>
          </p:cNvPr>
          <p:cNvSpPr>
            <a:spLocks noGrp="1"/>
          </p:cNvSpPr>
          <p:nvPr>
            <p:ph type="ftr" sz="quarter" idx="11"/>
          </p:nvPr>
        </p:nvSpPr>
        <p:spPr>
          <a:xfrm>
            <a:off x="2037093" y="6356349"/>
            <a:ext cx="6255327" cy="365125"/>
          </a:xfrm>
        </p:spPr>
        <p:txBody>
          <a:bodyPr/>
          <a:lstStyle/>
          <a:p>
            <a:endParaRPr lang="en-US"/>
          </a:p>
        </p:txBody>
      </p:sp>
      <p:pic>
        <p:nvPicPr>
          <p:cNvPr id="7" name="Picture 6" descr="A blue text on a black background&#10;&#10;Description automatically generated">
            <a:extLst>
              <a:ext uri="{FF2B5EF4-FFF2-40B4-BE49-F238E27FC236}">
                <a16:creationId xmlns:a16="http://schemas.microsoft.com/office/drawing/2014/main" id="{594D99CB-C89D-FD77-04C6-03593C290533}"/>
              </a:ext>
            </a:extLst>
          </p:cNvPr>
          <p:cNvPicPr>
            <a:picLocks noChangeAspect="1"/>
          </p:cNvPicPr>
          <p:nvPr userDrawn="1"/>
        </p:nvPicPr>
        <p:blipFill>
          <a:blip r:embed="rId3"/>
          <a:stretch>
            <a:fillRect/>
          </a:stretch>
        </p:blipFill>
        <p:spPr>
          <a:xfrm>
            <a:off x="431800" y="6425924"/>
            <a:ext cx="880713" cy="228600"/>
          </a:xfrm>
          <a:prstGeom prst="rect">
            <a:avLst/>
          </a:prstGeom>
        </p:spPr>
      </p:pic>
      <p:sp>
        <p:nvSpPr>
          <p:cNvPr id="6" name="Picture Placeholder 5">
            <a:extLst>
              <a:ext uri="{FF2B5EF4-FFF2-40B4-BE49-F238E27FC236}">
                <a16:creationId xmlns:a16="http://schemas.microsoft.com/office/drawing/2014/main" id="{0B8C4D48-F364-7C9F-4F05-0632342C974F}"/>
              </a:ext>
            </a:extLst>
          </p:cNvPr>
          <p:cNvSpPr>
            <a:spLocks noGrp="1"/>
          </p:cNvSpPr>
          <p:nvPr>
            <p:ph type="pic" sz="quarter" idx="13" hasCustomPrompt="1"/>
          </p:nvPr>
        </p:nvSpPr>
        <p:spPr>
          <a:xfrm>
            <a:off x="838200" y="1633538"/>
            <a:ext cx="10515600" cy="4183062"/>
          </a:xfrm>
        </p:spPr>
        <p:txBody>
          <a:bodyPr/>
          <a:lstStyle>
            <a:lvl1pPr marL="0" indent="0">
              <a:buNone/>
              <a:defRPr/>
            </a:lvl1pPr>
          </a:lstStyle>
          <a:p>
            <a:r>
              <a:rPr lang="en-US"/>
              <a:t>Click to add product screenshot</a:t>
            </a:r>
          </a:p>
        </p:txBody>
      </p:sp>
      <p:sp>
        <p:nvSpPr>
          <p:cNvPr id="16" name="Slide Number Placeholder 5">
            <a:extLst>
              <a:ext uri="{FF2B5EF4-FFF2-40B4-BE49-F238E27FC236}">
                <a16:creationId xmlns:a16="http://schemas.microsoft.com/office/drawing/2014/main" id="{C27A0D61-1B3C-1CB1-F36B-DEC48377A97E}"/>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828086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678FA9B9-D81A-6C26-9221-41BD48480879}"/>
              </a:ext>
            </a:extLst>
          </p:cNvPr>
          <p:cNvSpPr>
            <a:spLocks noGrp="1"/>
          </p:cNvSpPr>
          <p:nvPr>
            <p:ph type="ftr" sz="quarter" idx="11"/>
          </p:nvPr>
        </p:nvSpPr>
        <p:spPr>
          <a:xfrm>
            <a:off x="2037093" y="6356349"/>
            <a:ext cx="6255327" cy="365125"/>
          </a:xfrm>
        </p:spPr>
        <p:txBody>
          <a:bodyPr/>
          <a:lstStyle/>
          <a:p>
            <a:endParaRPr lang="en-US"/>
          </a:p>
        </p:txBody>
      </p:sp>
      <p:sp>
        <p:nvSpPr>
          <p:cNvPr id="5" name="Slide Number Placeholder 5">
            <a:extLst>
              <a:ext uri="{FF2B5EF4-FFF2-40B4-BE49-F238E27FC236}">
                <a16:creationId xmlns:a16="http://schemas.microsoft.com/office/drawing/2014/main" id="{44BE82A4-A553-60FB-8601-5780DDFBB35B}"/>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163176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ace Section">
    <p:spTree>
      <p:nvGrpSpPr>
        <p:cNvPr id="1" name=""/>
        <p:cNvGrpSpPr/>
        <p:nvPr/>
      </p:nvGrpSpPr>
      <p:grpSpPr>
        <a:xfrm>
          <a:off x="0" y="0"/>
          <a:ext cx="0" cy="0"/>
          <a:chOff x="0" y="0"/>
          <a:chExt cx="0" cy="0"/>
        </a:xfrm>
      </p:grpSpPr>
      <p:pic>
        <p:nvPicPr>
          <p:cNvPr id="6" name="Picture 5" descr="A blue sky with white clouds&#10;&#10;Description automatically generated">
            <a:extLst>
              <a:ext uri="{FF2B5EF4-FFF2-40B4-BE49-F238E27FC236}">
                <a16:creationId xmlns:a16="http://schemas.microsoft.com/office/drawing/2014/main" id="{3B6F30EF-1867-4B80-B959-E065130F2ED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sign with white text&#10;&#10;Description automatically generated">
            <a:extLst>
              <a:ext uri="{FF2B5EF4-FFF2-40B4-BE49-F238E27FC236}">
                <a16:creationId xmlns:a16="http://schemas.microsoft.com/office/drawing/2014/main" id="{027E9F4E-B50B-1839-D761-3320B1DEEEDD}"/>
              </a:ext>
            </a:extLst>
          </p:cNvPr>
          <p:cNvPicPr>
            <a:picLocks noChangeAspect="1"/>
          </p:cNvPicPr>
          <p:nvPr userDrawn="1"/>
        </p:nvPicPr>
        <p:blipFill>
          <a:blip r:embed="rId3"/>
          <a:stretch>
            <a:fillRect/>
          </a:stretch>
        </p:blipFill>
        <p:spPr>
          <a:xfrm>
            <a:off x="435528" y="6418815"/>
            <a:ext cx="880713" cy="240194"/>
          </a:xfrm>
          <a:prstGeom prst="rect">
            <a:avLst/>
          </a:prstGeom>
        </p:spPr>
      </p:pic>
      <p:sp>
        <p:nvSpPr>
          <p:cNvPr id="11" name="Title 1">
            <a:extLst>
              <a:ext uri="{FF2B5EF4-FFF2-40B4-BE49-F238E27FC236}">
                <a16:creationId xmlns:a16="http://schemas.microsoft.com/office/drawing/2014/main" id="{D93F93DF-4F9A-C922-F027-04FF64167595}"/>
              </a:ext>
            </a:extLst>
          </p:cNvPr>
          <p:cNvSpPr>
            <a:spLocks noGrp="1"/>
          </p:cNvSpPr>
          <p:nvPr>
            <p:ph type="title" hasCustomPrompt="1"/>
          </p:nvPr>
        </p:nvSpPr>
        <p:spPr>
          <a:xfrm>
            <a:off x="838200" y="2103437"/>
            <a:ext cx="5783664" cy="1325563"/>
          </a:xfrm>
        </p:spPr>
        <p:txBody>
          <a:bodyPr/>
          <a:lstStyle>
            <a:lvl1pPr>
              <a:defRPr>
                <a:solidFill>
                  <a:schemeClr val="bg1"/>
                </a:solidFill>
                <a:latin typeface="+mn-lt"/>
              </a:defRPr>
            </a:lvl1pPr>
          </a:lstStyle>
          <a:p>
            <a:r>
              <a:rPr lang="en-US"/>
              <a:t>Section title</a:t>
            </a:r>
          </a:p>
        </p:txBody>
      </p:sp>
      <p:sp>
        <p:nvSpPr>
          <p:cNvPr id="12" name="Text Placeholder 2">
            <a:extLst>
              <a:ext uri="{FF2B5EF4-FFF2-40B4-BE49-F238E27FC236}">
                <a16:creationId xmlns:a16="http://schemas.microsoft.com/office/drawing/2014/main" id="{C77F0F4C-A711-5E60-AA07-378242FAB346}"/>
              </a:ext>
            </a:extLst>
          </p:cNvPr>
          <p:cNvSpPr>
            <a:spLocks noGrp="1"/>
          </p:cNvSpPr>
          <p:nvPr>
            <p:ph type="body" idx="1" hasCustomPrompt="1"/>
          </p:nvPr>
        </p:nvSpPr>
        <p:spPr>
          <a:xfrm>
            <a:off x="831850" y="3429000"/>
            <a:ext cx="5783664" cy="1500187"/>
          </a:xfrm>
        </p:spPr>
        <p:txBody>
          <a:bodyPr/>
          <a:lstStyle>
            <a:lvl1pPr marL="0" indent="0">
              <a:buNone/>
              <a:defRPr sz="2400">
                <a:solidFill>
                  <a:schemeClr val="bg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Subtitle or Contact Info</a:t>
            </a:r>
            <a:br>
              <a:rPr lang="en-US"/>
            </a:br>
            <a:r>
              <a:rPr lang="en-US"/>
              <a:t>Copy &amp; Paste Artemis to the right</a:t>
            </a:r>
            <a:br>
              <a:rPr lang="en-US"/>
            </a:br>
            <a:r>
              <a:rPr lang="en-US"/>
              <a:t>(see asset section at end of deck)</a:t>
            </a:r>
          </a:p>
        </p:txBody>
      </p:sp>
      <p:sp>
        <p:nvSpPr>
          <p:cNvPr id="8" name="Slide Number Placeholder 5">
            <a:extLst>
              <a:ext uri="{FF2B5EF4-FFF2-40B4-BE49-F238E27FC236}">
                <a16:creationId xmlns:a16="http://schemas.microsoft.com/office/drawing/2014/main" id="{9822622F-1378-9CFC-EB1A-C55F0CC4D996}"/>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bg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3111935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CE7D-D81E-11FA-3F35-820F4A883466}"/>
              </a:ext>
            </a:extLst>
          </p:cNvPr>
          <p:cNvSpPr>
            <a:spLocks noGrp="1"/>
          </p:cNvSpPr>
          <p:nvPr>
            <p:ph type="title"/>
          </p:nvPr>
        </p:nvSpPr>
        <p:spPr>
          <a:xfrm>
            <a:off x="839788" y="596061"/>
            <a:ext cx="3932237" cy="1322479"/>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9CC1B-0D04-8933-0FAD-10A0ABA496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00480-93AF-D759-9553-1EB5D960B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04D96841-DCF7-0C3A-D345-65D6CA25743A}"/>
              </a:ext>
            </a:extLst>
          </p:cNvPr>
          <p:cNvSpPr>
            <a:spLocks noGrp="1"/>
          </p:cNvSpPr>
          <p:nvPr>
            <p:ph type="ftr" sz="quarter" idx="11"/>
          </p:nvPr>
        </p:nvSpPr>
        <p:spPr>
          <a:xfrm>
            <a:off x="2037093" y="6356349"/>
            <a:ext cx="6255327" cy="365125"/>
          </a:xfrm>
        </p:spPr>
        <p:txBody>
          <a:bodyPr/>
          <a:lstStyle/>
          <a:p>
            <a:endParaRPr lang="en-US"/>
          </a:p>
        </p:txBody>
      </p:sp>
      <p:pic>
        <p:nvPicPr>
          <p:cNvPr id="9" name="Picture 8" descr="A blue text on a black background&#10;&#10;Description automatically generated">
            <a:extLst>
              <a:ext uri="{FF2B5EF4-FFF2-40B4-BE49-F238E27FC236}">
                <a16:creationId xmlns:a16="http://schemas.microsoft.com/office/drawing/2014/main" id="{E2155FA4-9B17-E67F-7FDD-1F3A68A962C9}"/>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43133406-5276-DDE8-0FC3-35C02C51ED81}"/>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70463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2DDB-A1EF-2DE5-9B7E-07605C727512}"/>
              </a:ext>
            </a:extLst>
          </p:cNvPr>
          <p:cNvSpPr>
            <a:spLocks noGrp="1"/>
          </p:cNvSpPr>
          <p:nvPr>
            <p:ph type="title"/>
          </p:nvPr>
        </p:nvSpPr>
        <p:spPr>
          <a:xfrm>
            <a:off x="838200" y="480153"/>
            <a:ext cx="10515600" cy="1095506"/>
          </a:xfrm>
        </p:spPr>
        <p:txBody>
          <a:bodyPr anchor="t"/>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61283D0-57D8-6566-0B22-9529472AA8C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18A7DD-A6E3-FD20-6F9E-5586DC4A8525}"/>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
        <p:nvSpPr>
          <p:cNvPr id="4" name="Footer Placeholder 5">
            <a:extLst>
              <a:ext uri="{FF2B5EF4-FFF2-40B4-BE49-F238E27FC236}">
                <a16:creationId xmlns:a16="http://schemas.microsoft.com/office/drawing/2014/main" id="{2ED34015-BCFA-CEA1-3183-22B8CDDE34AC}"/>
              </a:ext>
            </a:extLst>
          </p:cNvPr>
          <p:cNvSpPr>
            <a:spLocks noGrp="1"/>
          </p:cNvSpPr>
          <p:nvPr>
            <p:ph type="ftr" sz="quarter" idx="11"/>
          </p:nvPr>
        </p:nvSpPr>
        <p:spPr>
          <a:xfrm>
            <a:off x="2037093" y="6356349"/>
            <a:ext cx="6255327" cy="365125"/>
          </a:xfrm>
        </p:spPr>
        <p:txBody>
          <a:bodyPr/>
          <a:lstStyle/>
          <a:p>
            <a:endParaRPr lang="en-US"/>
          </a:p>
        </p:txBody>
      </p:sp>
    </p:spTree>
    <p:extLst>
      <p:ext uri="{BB962C8B-B14F-4D97-AF65-F5344CB8AC3E}">
        <p14:creationId xmlns:p14="http://schemas.microsoft.com/office/powerpoint/2010/main" val="3760857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864A-17F1-758C-6ACA-6DDD6E8C61D6}"/>
              </a:ext>
            </a:extLst>
          </p:cNvPr>
          <p:cNvSpPr>
            <a:spLocks noGrp="1"/>
          </p:cNvSpPr>
          <p:nvPr>
            <p:ph type="title"/>
          </p:nvPr>
        </p:nvSpPr>
        <p:spPr>
          <a:xfrm>
            <a:off x="839788" y="596061"/>
            <a:ext cx="3932237" cy="1322479"/>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CD6C7D-5CF6-A1DF-A657-F436FA12E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06E11-BA2E-A268-6C01-4EAA254B7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5FD1A023-5B23-3A96-716D-4951E417B7BA}"/>
              </a:ext>
            </a:extLst>
          </p:cNvPr>
          <p:cNvSpPr>
            <a:spLocks noGrp="1"/>
          </p:cNvSpPr>
          <p:nvPr>
            <p:ph type="ftr" sz="quarter" idx="11"/>
          </p:nvPr>
        </p:nvSpPr>
        <p:spPr>
          <a:xfrm>
            <a:off x="2037093" y="6356349"/>
            <a:ext cx="6255327" cy="365125"/>
          </a:xfrm>
        </p:spPr>
        <p:txBody>
          <a:bodyPr/>
          <a:lstStyle/>
          <a:p>
            <a:endParaRPr lang="en-US"/>
          </a:p>
        </p:txBody>
      </p:sp>
      <p:pic>
        <p:nvPicPr>
          <p:cNvPr id="9" name="Picture 8" descr="A blue text on a black background&#10;&#10;Description automatically generated">
            <a:extLst>
              <a:ext uri="{FF2B5EF4-FFF2-40B4-BE49-F238E27FC236}">
                <a16:creationId xmlns:a16="http://schemas.microsoft.com/office/drawing/2014/main" id="{C97FA28E-A6FF-2D65-92AB-6F64FD42E3D8}"/>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C7730F5D-FA72-A251-93E3-7227B7D076E7}"/>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14253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Screensho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EAE60F8-597E-B2E5-15F6-2C8BB146A69C}"/>
              </a:ext>
            </a:extLst>
          </p:cNvPr>
          <p:cNvGrpSpPr/>
          <p:nvPr userDrawn="1"/>
        </p:nvGrpSpPr>
        <p:grpSpPr>
          <a:xfrm>
            <a:off x="0" y="3213556"/>
            <a:ext cx="12192003" cy="3655202"/>
            <a:chOff x="-2" y="3202798"/>
            <a:chExt cx="12192003" cy="3655202"/>
          </a:xfrm>
        </p:grpSpPr>
        <p:grpSp>
          <p:nvGrpSpPr>
            <p:cNvPr id="10" name="Group 9">
              <a:extLst>
                <a:ext uri="{FF2B5EF4-FFF2-40B4-BE49-F238E27FC236}">
                  <a16:creationId xmlns:a16="http://schemas.microsoft.com/office/drawing/2014/main" id="{7F1F0B23-3DB4-9C6D-E341-76A103ED469B}"/>
                </a:ext>
              </a:extLst>
            </p:cNvPr>
            <p:cNvGrpSpPr/>
            <p:nvPr/>
          </p:nvGrpSpPr>
          <p:grpSpPr>
            <a:xfrm>
              <a:off x="-1" y="3429000"/>
              <a:ext cx="12192002" cy="3429000"/>
              <a:chOff x="-1" y="3429000"/>
              <a:chExt cx="12192002" cy="3429000"/>
            </a:xfrm>
          </p:grpSpPr>
          <p:pic>
            <p:nvPicPr>
              <p:cNvPr id="14" name="Picture 13" descr="A black and blue background&#10;&#10;Description automatically generated">
                <a:extLst>
                  <a:ext uri="{FF2B5EF4-FFF2-40B4-BE49-F238E27FC236}">
                    <a16:creationId xmlns:a16="http://schemas.microsoft.com/office/drawing/2014/main" id="{4FA8C6C7-D84C-A892-51F7-24E513B0673A}"/>
                  </a:ext>
                </a:extLst>
              </p:cNvPr>
              <p:cNvPicPr>
                <a:picLocks noChangeAspect="1"/>
              </p:cNvPicPr>
              <p:nvPr/>
            </p:nvPicPr>
            <p:blipFill rotWithShape="1">
              <a:blip r:embed="rId2"/>
              <a:srcRect l="4545" t="12948" r="4545" b="12063"/>
              <a:stretch/>
            </p:blipFill>
            <p:spPr>
              <a:xfrm>
                <a:off x="-1" y="3657599"/>
                <a:ext cx="12192001" cy="3200401"/>
              </a:xfrm>
              <a:prstGeom prst="rect">
                <a:avLst/>
              </a:prstGeom>
            </p:spPr>
          </p:pic>
          <p:sp>
            <p:nvSpPr>
              <p:cNvPr id="15" name="Rectangle 14">
                <a:extLst>
                  <a:ext uri="{FF2B5EF4-FFF2-40B4-BE49-F238E27FC236}">
                    <a16:creationId xmlns:a16="http://schemas.microsoft.com/office/drawing/2014/main" id="{9C546D0C-2BE9-1588-8A08-6D44806BA6AB}"/>
                  </a:ext>
                </a:extLst>
              </p:cNvPr>
              <p:cNvSpPr/>
              <p:nvPr/>
            </p:nvSpPr>
            <p:spPr>
              <a:xfrm>
                <a:off x="9606987" y="3429000"/>
                <a:ext cx="2407535" cy="761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E8706-5390-0B30-4EDC-E6A69852238A}"/>
                  </a:ext>
                </a:extLst>
              </p:cNvPr>
              <p:cNvSpPr/>
              <p:nvPr/>
            </p:nvSpPr>
            <p:spPr>
              <a:xfrm>
                <a:off x="11076973" y="3893892"/>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1B92C3BA-491D-2CB6-F922-6348D801E6D1}"/>
                </a:ext>
              </a:extLst>
            </p:cNvPr>
            <p:cNvSpPr/>
            <p:nvPr/>
          </p:nvSpPr>
          <p:spPr>
            <a:xfrm>
              <a:off x="-2" y="3968176"/>
              <a:ext cx="1493136"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A1D629-A2AA-0B41-7282-92012E9F06D2}"/>
                </a:ext>
              </a:extLst>
            </p:cNvPr>
            <p:cNvSpPr/>
            <p:nvPr/>
          </p:nvSpPr>
          <p:spPr>
            <a:xfrm>
              <a:off x="1493135" y="3202798"/>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6252F-F05D-BB0B-AE5F-90B3A153BC80}"/>
                </a:ext>
              </a:extLst>
            </p:cNvPr>
            <p:cNvSpPr/>
            <p:nvPr/>
          </p:nvSpPr>
          <p:spPr>
            <a:xfrm>
              <a:off x="0" y="4257542"/>
              <a:ext cx="838200"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z</a:t>
              </a:r>
            </a:p>
          </p:txBody>
        </p:sp>
      </p:grpSp>
      <p:sp>
        <p:nvSpPr>
          <p:cNvPr id="2" name="Title 1">
            <a:extLst>
              <a:ext uri="{FF2B5EF4-FFF2-40B4-BE49-F238E27FC236}">
                <a16:creationId xmlns:a16="http://schemas.microsoft.com/office/drawing/2014/main" id="{B252864A-17F1-758C-6ACA-6DDD6E8C61D6}"/>
              </a:ext>
            </a:extLst>
          </p:cNvPr>
          <p:cNvSpPr>
            <a:spLocks noGrp="1"/>
          </p:cNvSpPr>
          <p:nvPr>
            <p:ph type="title" hasCustomPrompt="1"/>
          </p:nvPr>
        </p:nvSpPr>
        <p:spPr>
          <a:xfrm>
            <a:off x="839788" y="596062"/>
            <a:ext cx="10514012" cy="973978"/>
          </a:xfrm>
        </p:spPr>
        <p:txBody>
          <a:bodyPr anchor="t">
            <a:normAutofit/>
          </a:bodyPr>
          <a:lstStyle>
            <a:lvl1pPr>
              <a:defRPr sz="4400"/>
            </a:lvl1pPr>
          </a:lstStyle>
          <a:p>
            <a:r>
              <a:rPr lang="en-US"/>
              <a:t>Product screenshot with details</a:t>
            </a:r>
          </a:p>
        </p:txBody>
      </p:sp>
      <p:sp>
        <p:nvSpPr>
          <p:cNvPr id="3" name="Picture Placeholder 2">
            <a:extLst>
              <a:ext uri="{FF2B5EF4-FFF2-40B4-BE49-F238E27FC236}">
                <a16:creationId xmlns:a16="http://schemas.microsoft.com/office/drawing/2014/main" id="{2ECD6C7D-5CF6-A1DF-A657-F436FA12E66F}"/>
              </a:ext>
            </a:extLst>
          </p:cNvPr>
          <p:cNvSpPr>
            <a:spLocks noGrp="1"/>
          </p:cNvSpPr>
          <p:nvPr>
            <p:ph type="pic" idx="1" hasCustomPrompt="1"/>
          </p:nvPr>
        </p:nvSpPr>
        <p:spPr>
          <a:xfrm>
            <a:off x="5183188" y="1918540"/>
            <a:ext cx="6172200" cy="3942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screenshot</a:t>
            </a:r>
          </a:p>
        </p:txBody>
      </p:sp>
      <p:sp>
        <p:nvSpPr>
          <p:cNvPr id="4" name="Text Placeholder 3">
            <a:extLst>
              <a:ext uri="{FF2B5EF4-FFF2-40B4-BE49-F238E27FC236}">
                <a16:creationId xmlns:a16="http://schemas.microsoft.com/office/drawing/2014/main" id="{42806E11-BA2E-A268-6C01-4EAA254B77E5}"/>
              </a:ext>
            </a:extLst>
          </p:cNvPr>
          <p:cNvSpPr>
            <a:spLocks noGrp="1"/>
          </p:cNvSpPr>
          <p:nvPr>
            <p:ph type="body" sz="half" idx="2" hasCustomPrompt="1"/>
          </p:nvPr>
        </p:nvSpPr>
        <p:spPr>
          <a:xfrm>
            <a:off x="839788" y="1918540"/>
            <a:ext cx="3932237" cy="395044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Copy</a:t>
            </a:r>
          </a:p>
        </p:txBody>
      </p:sp>
      <p:sp>
        <p:nvSpPr>
          <p:cNvPr id="5" name="Footer Placeholder 5">
            <a:extLst>
              <a:ext uri="{FF2B5EF4-FFF2-40B4-BE49-F238E27FC236}">
                <a16:creationId xmlns:a16="http://schemas.microsoft.com/office/drawing/2014/main" id="{5FD1A023-5B23-3A96-716D-4951E417B7BA}"/>
              </a:ext>
            </a:extLst>
          </p:cNvPr>
          <p:cNvSpPr>
            <a:spLocks noGrp="1"/>
          </p:cNvSpPr>
          <p:nvPr>
            <p:ph type="ftr" sz="quarter" idx="11"/>
          </p:nvPr>
        </p:nvSpPr>
        <p:spPr>
          <a:xfrm>
            <a:off x="2037093" y="6356349"/>
            <a:ext cx="6255327" cy="365125"/>
          </a:xfrm>
        </p:spPr>
        <p:txBody>
          <a:bodyPr/>
          <a:lstStyle/>
          <a:p>
            <a:endParaRPr lang="en-US"/>
          </a:p>
        </p:txBody>
      </p:sp>
      <p:pic>
        <p:nvPicPr>
          <p:cNvPr id="9" name="Picture 8" descr="A blue text on a black background&#10;&#10;Description automatically generated">
            <a:extLst>
              <a:ext uri="{FF2B5EF4-FFF2-40B4-BE49-F238E27FC236}">
                <a16:creationId xmlns:a16="http://schemas.microsoft.com/office/drawing/2014/main" id="{C97FA28E-A6FF-2D65-92AB-6F64FD42E3D8}"/>
              </a:ext>
            </a:extLst>
          </p:cNvPr>
          <p:cNvPicPr>
            <a:picLocks noChangeAspect="1"/>
          </p:cNvPicPr>
          <p:nvPr userDrawn="1"/>
        </p:nvPicPr>
        <p:blipFill>
          <a:blip r:embed="rId3"/>
          <a:stretch>
            <a:fillRect/>
          </a:stretch>
        </p:blipFill>
        <p:spPr>
          <a:xfrm>
            <a:off x="431800" y="6425924"/>
            <a:ext cx="880713" cy="228600"/>
          </a:xfrm>
          <a:prstGeom prst="rect">
            <a:avLst/>
          </a:prstGeom>
        </p:spPr>
      </p:pic>
      <p:sp>
        <p:nvSpPr>
          <p:cNvPr id="17" name="Slide Number Placeholder 5">
            <a:extLst>
              <a:ext uri="{FF2B5EF4-FFF2-40B4-BE49-F238E27FC236}">
                <a16:creationId xmlns:a16="http://schemas.microsoft.com/office/drawing/2014/main" id="{A335FE1C-4370-FAF6-DE47-E636014513F8}"/>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10088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ighlight 3 points">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CE8B88-94D5-BF45-810C-AE9E0A2754F8}"/>
              </a:ext>
            </a:extLst>
          </p:cNvPr>
          <p:cNvGrpSpPr/>
          <p:nvPr userDrawn="1"/>
        </p:nvGrpSpPr>
        <p:grpSpPr>
          <a:xfrm rot="5400000">
            <a:off x="-2902824" y="1938358"/>
            <a:ext cx="6256424" cy="3322913"/>
            <a:chOff x="-2" y="3202798"/>
            <a:chExt cx="12192002" cy="3655204"/>
          </a:xfrm>
        </p:grpSpPr>
        <p:pic>
          <p:nvPicPr>
            <p:cNvPr id="9" name="Picture 8" descr="A black and blue background&#10;&#10;Description automatically generated">
              <a:extLst>
                <a:ext uri="{FF2B5EF4-FFF2-40B4-BE49-F238E27FC236}">
                  <a16:creationId xmlns:a16="http://schemas.microsoft.com/office/drawing/2014/main" id="{1D188386-663E-2C46-18EE-7F60DC833C6A}"/>
                </a:ext>
              </a:extLst>
            </p:cNvPr>
            <p:cNvPicPr>
              <a:picLocks noChangeAspect="1"/>
            </p:cNvPicPr>
            <p:nvPr/>
          </p:nvPicPr>
          <p:blipFill rotWithShape="1">
            <a:blip r:embed="rId2"/>
            <a:srcRect l="4545" t="12948" r="4545" b="12063"/>
            <a:stretch/>
          </p:blipFill>
          <p:spPr>
            <a:xfrm>
              <a:off x="0" y="3657600"/>
              <a:ext cx="12192000" cy="3200402"/>
            </a:xfrm>
            <a:prstGeom prst="flowChartDelay">
              <a:avLst/>
            </a:prstGeom>
          </p:spPr>
        </p:pic>
        <p:sp>
          <p:nvSpPr>
            <p:cNvPr id="10" name="Rectangle 9">
              <a:extLst>
                <a:ext uri="{FF2B5EF4-FFF2-40B4-BE49-F238E27FC236}">
                  <a16:creationId xmlns:a16="http://schemas.microsoft.com/office/drawing/2014/main" id="{C504FC23-4E3B-2234-C583-D53442DDC0F2}"/>
                </a:ext>
              </a:extLst>
            </p:cNvPr>
            <p:cNvSpPr/>
            <p:nvPr/>
          </p:nvSpPr>
          <p:spPr>
            <a:xfrm>
              <a:off x="-2" y="3968176"/>
              <a:ext cx="1493136"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D1BD2A-BC71-5195-68EE-3A3B30F8BD88}"/>
                </a:ext>
              </a:extLst>
            </p:cNvPr>
            <p:cNvSpPr/>
            <p:nvPr/>
          </p:nvSpPr>
          <p:spPr>
            <a:xfrm>
              <a:off x="1493135" y="3202798"/>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2B26B0-30F9-C55A-D9AB-8849BE47E406}"/>
                </a:ext>
              </a:extLst>
            </p:cNvPr>
            <p:cNvSpPr/>
            <p:nvPr/>
          </p:nvSpPr>
          <p:spPr>
            <a:xfrm>
              <a:off x="0" y="4257542"/>
              <a:ext cx="838200"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z</a:t>
              </a:r>
            </a:p>
          </p:txBody>
        </p:sp>
      </p:grpSp>
      <p:sp>
        <p:nvSpPr>
          <p:cNvPr id="13" name="Oval 12">
            <a:extLst>
              <a:ext uri="{FF2B5EF4-FFF2-40B4-BE49-F238E27FC236}">
                <a16:creationId xmlns:a16="http://schemas.microsoft.com/office/drawing/2014/main" id="{5055974D-07BD-49D3-10E8-8B2BEE071197}"/>
              </a:ext>
            </a:extLst>
          </p:cNvPr>
          <p:cNvSpPr/>
          <p:nvPr userDrawn="1"/>
        </p:nvSpPr>
        <p:spPr>
          <a:xfrm>
            <a:off x="590331" y="1829098"/>
            <a:ext cx="1008450" cy="1008450"/>
          </a:xfrm>
          <a:prstGeom prst="ellipse">
            <a:avLst/>
          </a:prstGeom>
          <a:solidFill>
            <a:schemeClr val="bg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909E37-E45F-A144-3CCE-DF63C48C69D6}"/>
              </a:ext>
            </a:extLst>
          </p:cNvPr>
          <p:cNvSpPr/>
          <p:nvPr userDrawn="1"/>
        </p:nvSpPr>
        <p:spPr>
          <a:xfrm>
            <a:off x="837255" y="3082445"/>
            <a:ext cx="1008450" cy="1008450"/>
          </a:xfrm>
          <a:prstGeom prst="ellipse">
            <a:avLst/>
          </a:prstGeom>
          <a:solidFill>
            <a:schemeClr val="bg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7645F2-D140-9206-162A-861748C950A2}"/>
              </a:ext>
            </a:extLst>
          </p:cNvPr>
          <p:cNvSpPr/>
          <p:nvPr userDrawn="1"/>
        </p:nvSpPr>
        <p:spPr>
          <a:xfrm>
            <a:off x="590331" y="4335791"/>
            <a:ext cx="1008450" cy="1008450"/>
          </a:xfrm>
          <a:prstGeom prst="ellipse">
            <a:avLst/>
          </a:prstGeom>
          <a:solidFill>
            <a:schemeClr val="bg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72DDB-A1EF-2DE5-9B7E-07605C727512}"/>
              </a:ext>
            </a:extLst>
          </p:cNvPr>
          <p:cNvSpPr>
            <a:spLocks noGrp="1"/>
          </p:cNvSpPr>
          <p:nvPr>
            <p:ph type="title" hasCustomPrompt="1"/>
          </p:nvPr>
        </p:nvSpPr>
        <p:spPr>
          <a:xfrm>
            <a:off x="838200" y="480153"/>
            <a:ext cx="10515600" cy="1095506"/>
          </a:xfrm>
        </p:spPr>
        <p:txBody>
          <a:bodyPr anchor="t"/>
          <a:lstStyle>
            <a:lvl1pPr>
              <a:defRPr>
                <a:solidFill>
                  <a:schemeClr val="tx1"/>
                </a:solidFill>
              </a:defRPr>
            </a:lvl1pPr>
          </a:lstStyle>
          <a:p>
            <a:r>
              <a:rPr lang="en-US"/>
              <a:t>Highlight 3 points</a:t>
            </a:r>
          </a:p>
        </p:txBody>
      </p:sp>
      <p:sp>
        <p:nvSpPr>
          <p:cNvPr id="3" name="Content Placeholder 2">
            <a:extLst>
              <a:ext uri="{FF2B5EF4-FFF2-40B4-BE49-F238E27FC236}">
                <a16:creationId xmlns:a16="http://schemas.microsoft.com/office/drawing/2014/main" id="{561283D0-57D8-6566-0B22-9529472AA8C2}"/>
              </a:ext>
            </a:extLst>
          </p:cNvPr>
          <p:cNvSpPr>
            <a:spLocks noGrp="1"/>
          </p:cNvSpPr>
          <p:nvPr>
            <p:ph idx="1" hasCustomPrompt="1"/>
          </p:nvPr>
        </p:nvSpPr>
        <p:spPr>
          <a:xfrm>
            <a:off x="1845704" y="1818937"/>
            <a:ext cx="9508095" cy="1004977"/>
          </a:xfrm>
        </p:spPr>
        <p:txBody>
          <a:bodyPr anchor="ct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Paste Icon to left and add copy here</a:t>
            </a:r>
          </a:p>
        </p:txBody>
      </p:sp>
      <p:sp>
        <p:nvSpPr>
          <p:cNvPr id="4" name="Footer Placeholder 5">
            <a:extLst>
              <a:ext uri="{FF2B5EF4-FFF2-40B4-BE49-F238E27FC236}">
                <a16:creationId xmlns:a16="http://schemas.microsoft.com/office/drawing/2014/main" id="{2ED34015-BCFA-CEA1-3183-22B8CDDE34AC}"/>
              </a:ext>
            </a:extLst>
          </p:cNvPr>
          <p:cNvSpPr>
            <a:spLocks noGrp="1"/>
          </p:cNvSpPr>
          <p:nvPr>
            <p:ph type="ftr" sz="quarter" idx="11"/>
          </p:nvPr>
        </p:nvSpPr>
        <p:spPr>
          <a:xfrm>
            <a:off x="2037093" y="6356349"/>
            <a:ext cx="6255327" cy="365125"/>
          </a:xfrm>
        </p:spPr>
        <p:txBody>
          <a:bodyPr/>
          <a:lstStyle/>
          <a:p>
            <a:endParaRPr lang="en-US"/>
          </a:p>
        </p:txBody>
      </p:sp>
      <p:pic>
        <p:nvPicPr>
          <p:cNvPr id="8" name="Picture 7" descr="A blue text on a black background&#10;&#10;Description automatically generated">
            <a:extLst>
              <a:ext uri="{FF2B5EF4-FFF2-40B4-BE49-F238E27FC236}">
                <a16:creationId xmlns:a16="http://schemas.microsoft.com/office/drawing/2014/main" id="{BDB73020-5C82-9F9A-2106-B9AE8B1FDDD0}"/>
              </a:ext>
            </a:extLst>
          </p:cNvPr>
          <p:cNvPicPr>
            <a:picLocks noChangeAspect="1"/>
          </p:cNvPicPr>
          <p:nvPr userDrawn="1"/>
        </p:nvPicPr>
        <p:blipFill>
          <a:blip r:embed="rId3"/>
          <a:stretch>
            <a:fillRect/>
          </a:stretch>
        </p:blipFill>
        <p:spPr>
          <a:xfrm>
            <a:off x="431800" y="6425924"/>
            <a:ext cx="880713" cy="228600"/>
          </a:xfrm>
          <a:prstGeom prst="rect">
            <a:avLst/>
          </a:prstGeom>
        </p:spPr>
      </p:pic>
      <p:sp>
        <p:nvSpPr>
          <p:cNvPr id="16" name="Content Placeholder 2">
            <a:extLst>
              <a:ext uri="{FF2B5EF4-FFF2-40B4-BE49-F238E27FC236}">
                <a16:creationId xmlns:a16="http://schemas.microsoft.com/office/drawing/2014/main" id="{1F2B39E2-13E2-4A9A-6F80-23E928ADD08A}"/>
              </a:ext>
            </a:extLst>
          </p:cNvPr>
          <p:cNvSpPr>
            <a:spLocks noGrp="1"/>
          </p:cNvSpPr>
          <p:nvPr>
            <p:ph idx="13" hasCustomPrompt="1"/>
          </p:nvPr>
        </p:nvSpPr>
        <p:spPr>
          <a:xfrm>
            <a:off x="1845703" y="4339563"/>
            <a:ext cx="9508095" cy="1004977"/>
          </a:xfrm>
        </p:spPr>
        <p:txBody>
          <a:bodyPr anchor="ct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Paste Icon to left and add copy here</a:t>
            </a:r>
          </a:p>
        </p:txBody>
      </p:sp>
      <p:sp>
        <p:nvSpPr>
          <p:cNvPr id="17" name="Content Placeholder 2">
            <a:extLst>
              <a:ext uri="{FF2B5EF4-FFF2-40B4-BE49-F238E27FC236}">
                <a16:creationId xmlns:a16="http://schemas.microsoft.com/office/drawing/2014/main" id="{DFA68E15-CE1E-7C51-F783-DBA2E9FB7C9F}"/>
              </a:ext>
            </a:extLst>
          </p:cNvPr>
          <p:cNvSpPr>
            <a:spLocks noGrp="1"/>
          </p:cNvSpPr>
          <p:nvPr>
            <p:ph idx="14" hasCustomPrompt="1"/>
          </p:nvPr>
        </p:nvSpPr>
        <p:spPr>
          <a:xfrm>
            <a:off x="2118167" y="3063835"/>
            <a:ext cx="9247206" cy="1004977"/>
          </a:xfrm>
        </p:spPr>
        <p:txBody>
          <a:bodyPr anchor="ct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Paste Icon to left and add copy here</a:t>
            </a:r>
          </a:p>
        </p:txBody>
      </p:sp>
      <p:sp>
        <p:nvSpPr>
          <p:cNvPr id="18" name="Slide Number Placeholder 5">
            <a:extLst>
              <a:ext uri="{FF2B5EF4-FFF2-40B4-BE49-F238E27FC236}">
                <a16:creationId xmlns:a16="http://schemas.microsoft.com/office/drawing/2014/main" id="{72302FEB-C0AF-34BC-85DC-18DFFEC1CFD3}"/>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41843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ngle Column Copy - Blue Circl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BF8580-AFF4-9D5D-00DA-55E0D561D9A7}"/>
              </a:ext>
            </a:extLst>
          </p:cNvPr>
          <p:cNvGrpSpPr/>
          <p:nvPr userDrawn="1"/>
        </p:nvGrpSpPr>
        <p:grpSpPr>
          <a:xfrm>
            <a:off x="0" y="3213556"/>
            <a:ext cx="12192003" cy="3655202"/>
            <a:chOff x="-2" y="3202798"/>
            <a:chExt cx="12192003" cy="3655202"/>
          </a:xfrm>
        </p:grpSpPr>
        <p:grpSp>
          <p:nvGrpSpPr>
            <p:cNvPr id="9" name="Group 8">
              <a:extLst>
                <a:ext uri="{FF2B5EF4-FFF2-40B4-BE49-F238E27FC236}">
                  <a16:creationId xmlns:a16="http://schemas.microsoft.com/office/drawing/2014/main" id="{92386185-4623-49DA-D9EE-E924252865F6}"/>
                </a:ext>
              </a:extLst>
            </p:cNvPr>
            <p:cNvGrpSpPr/>
            <p:nvPr/>
          </p:nvGrpSpPr>
          <p:grpSpPr>
            <a:xfrm>
              <a:off x="-1" y="3429000"/>
              <a:ext cx="12192002" cy="3429000"/>
              <a:chOff x="-1" y="3429000"/>
              <a:chExt cx="12192002" cy="3429000"/>
            </a:xfrm>
          </p:grpSpPr>
          <p:pic>
            <p:nvPicPr>
              <p:cNvPr id="13" name="Picture 12" descr="A black and blue background&#10;&#10;Description automatically generated">
                <a:extLst>
                  <a:ext uri="{FF2B5EF4-FFF2-40B4-BE49-F238E27FC236}">
                    <a16:creationId xmlns:a16="http://schemas.microsoft.com/office/drawing/2014/main" id="{51CF1C15-F312-3CFD-29F5-E9648EE9EF71}"/>
                  </a:ext>
                </a:extLst>
              </p:cNvPr>
              <p:cNvPicPr>
                <a:picLocks noChangeAspect="1"/>
              </p:cNvPicPr>
              <p:nvPr/>
            </p:nvPicPr>
            <p:blipFill rotWithShape="1">
              <a:blip r:embed="rId2"/>
              <a:srcRect l="4545" t="12948" r="4545" b="12063"/>
              <a:stretch/>
            </p:blipFill>
            <p:spPr>
              <a:xfrm>
                <a:off x="-1" y="3657599"/>
                <a:ext cx="12192001" cy="3200401"/>
              </a:xfrm>
              <a:prstGeom prst="rect">
                <a:avLst/>
              </a:prstGeom>
            </p:spPr>
          </p:pic>
          <p:sp>
            <p:nvSpPr>
              <p:cNvPr id="14" name="Rectangle 13">
                <a:extLst>
                  <a:ext uri="{FF2B5EF4-FFF2-40B4-BE49-F238E27FC236}">
                    <a16:creationId xmlns:a16="http://schemas.microsoft.com/office/drawing/2014/main" id="{F415A871-16F9-9E18-2EE6-B5928192F0A7}"/>
                  </a:ext>
                </a:extLst>
              </p:cNvPr>
              <p:cNvSpPr/>
              <p:nvPr/>
            </p:nvSpPr>
            <p:spPr>
              <a:xfrm>
                <a:off x="9606987" y="3429000"/>
                <a:ext cx="2407535" cy="761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078A46-1EDD-8AB3-F32A-579871257CD2}"/>
                  </a:ext>
                </a:extLst>
              </p:cNvPr>
              <p:cNvSpPr/>
              <p:nvPr/>
            </p:nvSpPr>
            <p:spPr>
              <a:xfrm>
                <a:off x="11076973" y="3893892"/>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51A5B2FE-B3EC-5047-77F1-0F7A2E59C9F9}"/>
                </a:ext>
              </a:extLst>
            </p:cNvPr>
            <p:cNvSpPr/>
            <p:nvPr/>
          </p:nvSpPr>
          <p:spPr>
            <a:xfrm>
              <a:off x="-2" y="3968176"/>
              <a:ext cx="1493136"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AF82C1-8419-593A-8B79-B6C1C2A9897E}"/>
                </a:ext>
              </a:extLst>
            </p:cNvPr>
            <p:cNvSpPr/>
            <p:nvPr/>
          </p:nvSpPr>
          <p:spPr>
            <a:xfrm>
              <a:off x="1493135" y="3202798"/>
              <a:ext cx="1115028" cy="909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4DD0F8-0EFD-25DF-0519-8F10CCFB7B97}"/>
                </a:ext>
              </a:extLst>
            </p:cNvPr>
            <p:cNvSpPr/>
            <p:nvPr/>
          </p:nvSpPr>
          <p:spPr>
            <a:xfrm>
              <a:off x="0" y="4257542"/>
              <a:ext cx="838200" cy="5990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z</a:t>
              </a:r>
            </a:p>
          </p:txBody>
        </p:sp>
      </p:grpSp>
      <p:sp>
        <p:nvSpPr>
          <p:cNvPr id="2" name="Title 1">
            <a:extLst>
              <a:ext uri="{FF2B5EF4-FFF2-40B4-BE49-F238E27FC236}">
                <a16:creationId xmlns:a16="http://schemas.microsoft.com/office/drawing/2014/main" id="{09572DDB-A1EF-2DE5-9B7E-07605C727512}"/>
              </a:ext>
            </a:extLst>
          </p:cNvPr>
          <p:cNvSpPr>
            <a:spLocks noGrp="1"/>
          </p:cNvSpPr>
          <p:nvPr>
            <p:ph type="title"/>
          </p:nvPr>
        </p:nvSpPr>
        <p:spPr>
          <a:xfrm>
            <a:off x="838200" y="480153"/>
            <a:ext cx="10515600" cy="1095506"/>
          </a:xfrm>
        </p:spPr>
        <p:txBody>
          <a:bodyPr anchor="t"/>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61283D0-57D8-6566-0B22-9529472AA8C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2ED34015-BCFA-CEA1-3183-22B8CDDE34AC}"/>
              </a:ext>
            </a:extLst>
          </p:cNvPr>
          <p:cNvSpPr>
            <a:spLocks noGrp="1"/>
          </p:cNvSpPr>
          <p:nvPr>
            <p:ph type="ftr" sz="quarter" idx="11"/>
          </p:nvPr>
        </p:nvSpPr>
        <p:spPr>
          <a:xfrm>
            <a:off x="2037093" y="6356349"/>
            <a:ext cx="6255327" cy="365125"/>
          </a:xfrm>
        </p:spPr>
        <p:txBody>
          <a:bodyPr/>
          <a:lstStyle/>
          <a:p>
            <a:endParaRPr lang="en-US"/>
          </a:p>
        </p:txBody>
      </p:sp>
      <p:pic>
        <p:nvPicPr>
          <p:cNvPr id="8" name="Picture 7" descr="A blue text on a black background&#10;&#10;Description automatically generated">
            <a:extLst>
              <a:ext uri="{FF2B5EF4-FFF2-40B4-BE49-F238E27FC236}">
                <a16:creationId xmlns:a16="http://schemas.microsoft.com/office/drawing/2014/main" id="{BDB73020-5C82-9F9A-2106-B9AE8B1FDDD0}"/>
              </a:ext>
            </a:extLst>
          </p:cNvPr>
          <p:cNvPicPr>
            <a:picLocks noChangeAspect="1"/>
          </p:cNvPicPr>
          <p:nvPr userDrawn="1"/>
        </p:nvPicPr>
        <p:blipFill>
          <a:blip r:embed="rId3"/>
          <a:stretch>
            <a:fillRect/>
          </a:stretch>
        </p:blipFill>
        <p:spPr>
          <a:xfrm>
            <a:off x="431800" y="6425924"/>
            <a:ext cx="880713" cy="228600"/>
          </a:xfrm>
          <a:prstGeom prst="rect">
            <a:avLst/>
          </a:prstGeom>
        </p:spPr>
      </p:pic>
      <p:sp>
        <p:nvSpPr>
          <p:cNvPr id="16" name="Slide Number Placeholder 5">
            <a:extLst>
              <a:ext uri="{FF2B5EF4-FFF2-40B4-BE49-F238E27FC236}">
                <a16:creationId xmlns:a16="http://schemas.microsoft.com/office/drawing/2014/main" id="{4B766F90-38E9-8005-876B-F378A32B1C2B}"/>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21466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6" name="Picture 5" descr="A blue sky with white clouds&#10;&#10;Description automatically generated">
            <a:extLst>
              <a:ext uri="{FF2B5EF4-FFF2-40B4-BE49-F238E27FC236}">
                <a16:creationId xmlns:a16="http://schemas.microsoft.com/office/drawing/2014/main" id="{3B6F30EF-1867-4B80-B959-E065130F2ED4}"/>
              </a:ext>
            </a:extLst>
          </p:cNvPr>
          <p:cNvPicPr>
            <a:picLocks noChangeAspect="1"/>
          </p:cNvPicPr>
          <p:nvPr userDrawn="1"/>
        </p:nvPicPr>
        <p:blipFill rotWithShape="1">
          <a:blip r:embed="rId2"/>
          <a:srcRect l="27663" r="29084"/>
          <a:stretch/>
        </p:blipFill>
        <p:spPr>
          <a:xfrm rot="10800000">
            <a:off x="7162800" y="0"/>
            <a:ext cx="5029200" cy="6858000"/>
          </a:xfrm>
          <a:prstGeom prst="rect">
            <a:avLst/>
          </a:prstGeom>
        </p:spPr>
      </p:pic>
      <p:pic>
        <p:nvPicPr>
          <p:cNvPr id="10" name="Picture 9" descr="A black and white sign with white text&#10;&#10;Description automatically generated">
            <a:extLst>
              <a:ext uri="{FF2B5EF4-FFF2-40B4-BE49-F238E27FC236}">
                <a16:creationId xmlns:a16="http://schemas.microsoft.com/office/drawing/2014/main" id="{027E9F4E-B50B-1839-D761-3320B1DEEEDD}"/>
              </a:ext>
            </a:extLst>
          </p:cNvPr>
          <p:cNvPicPr>
            <a:picLocks noChangeAspect="1"/>
          </p:cNvPicPr>
          <p:nvPr userDrawn="1"/>
        </p:nvPicPr>
        <p:blipFill>
          <a:blip r:embed="rId3"/>
          <a:stretch>
            <a:fillRect/>
          </a:stretch>
        </p:blipFill>
        <p:spPr>
          <a:xfrm>
            <a:off x="435528" y="6418815"/>
            <a:ext cx="880713" cy="240194"/>
          </a:xfrm>
          <a:prstGeom prst="rect">
            <a:avLst/>
          </a:prstGeom>
        </p:spPr>
      </p:pic>
      <p:sp>
        <p:nvSpPr>
          <p:cNvPr id="8" name="Slide Number Placeholder 5">
            <a:extLst>
              <a:ext uri="{FF2B5EF4-FFF2-40B4-BE49-F238E27FC236}">
                <a16:creationId xmlns:a16="http://schemas.microsoft.com/office/drawing/2014/main" id="{9822622F-1378-9CFC-EB1A-C55F0CC4D996}"/>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bg1"/>
                </a:solidFill>
              </a:defRPr>
            </a:lvl1pPr>
          </a:lstStyle>
          <a:p>
            <a:fld id="{F52ED7E4-4534-2B4D-A30D-B2C9EEC905B0}" type="slidenum">
              <a:rPr lang="en-US" smtClean="0"/>
              <a:pPr/>
              <a:t>‹#›</a:t>
            </a:fld>
            <a:endParaRPr lang="en-US"/>
          </a:p>
        </p:txBody>
      </p:sp>
      <p:sp>
        <p:nvSpPr>
          <p:cNvPr id="7" name="Title 1">
            <a:extLst>
              <a:ext uri="{FF2B5EF4-FFF2-40B4-BE49-F238E27FC236}">
                <a16:creationId xmlns:a16="http://schemas.microsoft.com/office/drawing/2014/main" id="{2FA5B01E-D012-97A7-0AFB-269A85D8BBEA}"/>
              </a:ext>
            </a:extLst>
          </p:cNvPr>
          <p:cNvSpPr>
            <a:spLocks noGrp="1"/>
          </p:cNvSpPr>
          <p:nvPr>
            <p:ph type="title" hasCustomPrompt="1"/>
          </p:nvPr>
        </p:nvSpPr>
        <p:spPr>
          <a:xfrm>
            <a:off x="838200" y="480153"/>
            <a:ext cx="5181600" cy="1095506"/>
          </a:xfrm>
        </p:spPr>
        <p:txBody>
          <a:bodyPr anchor="t"/>
          <a:lstStyle>
            <a:lvl1pPr>
              <a:defRPr>
                <a:solidFill>
                  <a:schemeClr val="tx1"/>
                </a:solidFill>
              </a:defRPr>
            </a:lvl1pPr>
          </a:lstStyle>
          <a:p>
            <a:r>
              <a:rPr lang="en-US"/>
              <a:t>Introduction</a:t>
            </a:r>
          </a:p>
        </p:txBody>
      </p:sp>
      <p:sp>
        <p:nvSpPr>
          <p:cNvPr id="9" name="Content Placeholder 2">
            <a:extLst>
              <a:ext uri="{FF2B5EF4-FFF2-40B4-BE49-F238E27FC236}">
                <a16:creationId xmlns:a16="http://schemas.microsoft.com/office/drawing/2014/main" id="{A8F1DC2A-82A2-30A2-6B55-CE50B560539E}"/>
              </a:ext>
            </a:extLst>
          </p:cNvPr>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97D27370-E669-A2EA-4950-79F65D1AF6D3}"/>
              </a:ext>
            </a:extLst>
          </p:cNvPr>
          <p:cNvSpPr>
            <a:spLocks noGrp="1"/>
          </p:cNvSpPr>
          <p:nvPr>
            <p:ph type="pic" sz="quarter" idx="13" hasCustomPrompt="1"/>
          </p:nvPr>
        </p:nvSpPr>
        <p:spPr>
          <a:xfrm>
            <a:off x="8222773" y="676710"/>
            <a:ext cx="2909253" cy="2909253"/>
          </a:xfrm>
          <a:prstGeom prst="ellipse">
            <a:avLst/>
          </a:prstGeom>
          <a:ln w="28575">
            <a:solidFill>
              <a:schemeClr val="bg1"/>
            </a:solidFill>
          </a:ln>
        </p:spPr>
        <p:txBody>
          <a:bodyPr/>
          <a:lstStyle>
            <a:lvl1pPr marL="0" indent="0" algn="ctr">
              <a:buNone/>
              <a:defRPr>
                <a:solidFill>
                  <a:schemeClr val="bg1"/>
                </a:solidFill>
              </a:defRPr>
            </a:lvl1pPr>
          </a:lstStyle>
          <a:p>
            <a:r>
              <a:rPr lang="en-US"/>
              <a:t>Click to add headshot</a:t>
            </a:r>
          </a:p>
        </p:txBody>
      </p:sp>
      <p:sp>
        <p:nvSpPr>
          <p:cNvPr id="14" name="Text Placeholder 5">
            <a:extLst>
              <a:ext uri="{FF2B5EF4-FFF2-40B4-BE49-F238E27FC236}">
                <a16:creationId xmlns:a16="http://schemas.microsoft.com/office/drawing/2014/main" id="{1622D70A-CEBC-7F9D-AB99-C899DBA1039C}"/>
              </a:ext>
            </a:extLst>
          </p:cNvPr>
          <p:cNvSpPr>
            <a:spLocks noGrp="1"/>
          </p:cNvSpPr>
          <p:nvPr>
            <p:ph type="body" sz="quarter" idx="14" hasCustomPrompt="1"/>
          </p:nvPr>
        </p:nvSpPr>
        <p:spPr>
          <a:xfrm>
            <a:off x="8128000" y="3992495"/>
            <a:ext cx="3225800" cy="711077"/>
          </a:xfrm>
        </p:spPr>
        <p:txBody>
          <a:bodyPr anchor="b">
            <a:normAutofit fontScale="92500" lnSpcReduction="10000"/>
          </a:bodyPr>
          <a:lstStyle>
            <a:lvl1pPr marL="0" indent="0" algn="ctr">
              <a:buNone/>
              <a:defRPr b="1">
                <a:solidFill>
                  <a:schemeClr val="bg1"/>
                </a:solidFill>
              </a:defRPr>
            </a:lvl1pPr>
          </a:lstStyle>
          <a:p>
            <a:r>
              <a:rPr lang="en-US"/>
              <a:t>Name</a:t>
            </a:r>
          </a:p>
        </p:txBody>
      </p:sp>
      <p:sp>
        <p:nvSpPr>
          <p:cNvPr id="15" name="Text Placeholder 6">
            <a:extLst>
              <a:ext uri="{FF2B5EF4-FFF2-40B4-BE49-F238E27FC236}">
                <a16:creationId xmlns:a16="http://schemas.microsoft.com/office/drawing/2014/main" id="{9D48C271-ED65-524E-4E69-4CA5D5985519}"/>
              </a:ext>
            </a:extLst>
          </p:cNvPr>
          <p:cNvSpPr>
            <a:spLocks noGrp="1"/>
          </p:cNvSpPr>
          <p:nvPr>
            <p:ph type="body" sz="quarter" idx="15" hasCustomPrompt="1"/>
          </p:nvPr>
        </p:nvSpPr>
        <p:spPr>
          <a:xfrm>
            <a:off x="8124579" y="4810597"/>
            <a:ext cx="3225800" cy="711077"/>
          </a:xfrm>
        </p:spPr>
        <p:txBody>
          <a:bodyPr>
            <a:normAutofit/>
          </a:bodyPr>
          <a:lstStyle>
            <a:lvl1pPr marL="0" indent="0" algn="ctr">
              <a:buNone/>
              <a:defRPr sz="2400">
                <a:solidFill>
                  <a:schemeClr val="bg1"/>
                </a:solidFill>
              </a:defRPr>
            </a:lvl1pPr>
          </a:lstStyle>
          <a:p>
            <a:r>
              <a:rPr lang="en-US"/>
              <a:t>Title/Company</a:t>
            </a:r>
          </a:p>
        </p:txBody>
      </p:sp>
    </p:spTree>
    <p:extLst>
      <p:ext uri="{BB962C8B-B14F-4D97-AF65-F5344CB8AC3E}">
        <p14:creationId xmlns:p14="http://schemas.microsoft.com/office/powerpoint/2010/main" val="165513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53BC-7A86-BDEE-DB85-D310DD176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C408D2-AF5F-9630-2FF1-BA97F51B72DD}"/>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Footer Placeholder 5">
            <a:extLst>
              <a:ext uri="{FF2B5EF4-FFF2-40B4-BE49-F238E27FC236}">
                <a16:creationId xmlns:a16="http://schemas.microsoft.com/office/drawing/2014/main" id="{A1725C7F-3AE2-77FA-12BE-3A959B9D8434}"/>
              </a:ext>
            </a:extLst>
          </p:cNvPr>
          <p:cNvSpPr>
            <a:spLocks noGrp="1"/>
          </p:cNvSpPr>
          <p:nvPr>
            <p:ph type="ftr" sz="quarter" idx="11"/>
          </p:nvPr>
        </p:nvSpPr>
        <p:spPr>
          <a:xfrm>
            <a:off x="2037093" y="6356349"/>
            <a:ext cx="6255327" cy="365125"/>
          </a:xfrm>
        </p:spPr>
        <p:txBody>
          <a:bodyPr/>
          <a:lstStyle/>
          <a:p>
            <a:endParaRPr lang="en-US"/>
          </a:p>
        </p:txBody>
      </p:sp>
      <p:pic>
        <p:nvPicPr>
          <p:cNvPr id="8" name="Picture 7" descr="A blue text on a black background&#10;&#10;Description automatically generated">
            <a:extLst>
              <a:ext uri="{FF2B5EF4-FFF2-40B4-BE49-F238E27FC236}">
                <a16:creationId xmlns:a16="http://schemas.microsoft.com/office/drawing/2014/main" id="{F72279A8-86C0-C29B-7007-8D55BC601385}"/>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7" name="Slide Number Placeholder 5">
            <a:extLst>
              <a:ext uri="{FF2B5EF4-FFF2-40B4-BE49-F238E27FC236}">
                <a16:creationId xmlns:a16="http://schemas.microsoft.com/office/drawing/2014/main" id="{9D77EEA0-EB19-2BDF-F0E7-F76B0C85F3FD}"/>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390899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F4BF-9827-2B6A-8401-558D7271E24E}"/>
              </a:ext>
            </a:extLst>
          </p:cNvPr>
          <p:cNvSpPr>
            <a:spLocks noGrp="1"/>
          </p:cNvSpPr>
          <p:nvPr>
            <p:ph type="title"/>
          </p:nvPr>
        </p:nvSpPr>
        <p:spPr>
          <a:xfrm>
            <a:off x="838200" y="480153"/>
            <a:ext cx="10515600" cy="1095506"/>
          </a:xfrm>
        </p:spPr>
        <p:txBody>
          <a:bodyPr anchor="t"/>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5A916B-B3B2-FB2B-E154-08BF157FB5C3}"/>
              </a:ext>
            </a:extLst>
          </p:cNvPr>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46491-13FC-9551-86D0-474923D8D444}"/>
              </a:ext>
            </a:extLst>
          </p:cNvPr>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B5F4B0A2-B897-A1D3-73E1-F0AFF40BAA95}"/>
              </a:ext>
            </a:extLst>
          </p:cNvPr>
          <p:cNvSpPr>
            <a:spLocks noGrp="1"/>
          </p:cNvSpPr>
          <p:nvPr>
            <p:ph type="ftr" sz="quarter" idx="11"/>
          </p:nvPr>
        </p:nvSpPr>
        <p:spPr>
          <a:xfrm>
            <a:off x="2037093" y="6356349"/>
            <a:ext cx="6255327" cy="365125"/>
          </a:xfrm>
        </p:spPr>
        <p:txBody>
          <a:bodyPr/>
          <a:lstStyle/>
          <a:p>
            <a:endParaRPr lang="en-US"/>
          </a:p>
        </p:txBody>
      </p:sp>
      <p:pic>
        <p:nvPicPr>
          <p:cNvPr id="10" name="Picture 9" descr="A blue text on a black background&#10;&#10;Description automatically generated">
            <a:extLst>
              <a:ext uri="{FF2B5EF4-FFF2-40B4-BE49-F238E27FC236}">
                <a16:creationId xmlns:a16="http://schemas.microsoft.com/office/drawing/2014/main" id="{257E4BF8-9FCB-908C-CE33-88425A00A88A}"/>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0D319738-FD17-41BA-9457-3270C49C9EF4}"/>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53133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Stock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239DDE-1F39-E4A4-BEE2-F233481984F1}"/>
              </a:ext>
            </a:extLst>
          </p:cNvPr>
          <p:cNvSpPr>
            <a:spLocks noGrp="1"/>
          </p:cNvSpPr>
          <p:nvPr>
            <p:ph type="pic" sz="quarter" idx="13" hasCustomPrompt="1"/>
          </p:nvPr>
        </p:nvSpPr>
        <p:spPr>
          <a:xfrm>
            <a:off x="6375354" y="-60960"/>
            <a:ext cx="5842364" cy="694944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25"/>
              <a:gd name="connsiteY0" fmla="*/ 0 h 10000"/>
              <a:gd name="connsiteX1" fmla="*/ 10000 w 10025"/>
              <a:gd name="connsiteY1" fmla="*/ 0 h 10000"/>
              <a:gd name="connsiteX2" fmla="*/ 10025 w 10025"/>
              <a:gd name="connsiteY2" fmla="*/ 5037 h 10000"/>
              <a:gd name="connsiteX3" fmla="*/ 10000 w 10025"/>
              <a:gd name="connsiteY3" fmla="*/ 10000 h 10000"/>
              <a:gd name="connsiteX4" fmla="*/ 1667 w 10025"/>
              <a:gd name="connsiteY4" fmla="*/ 10000 h 10000"/>
              <a:gd name="connsiteX5" fmla="*/ 0 w 10025"/>
              <a:gd name="connsiteY5" fmla="*/ 5000 h 10000"/>
              <a:gd name="connsiteX6" fmla="*/ 1667 w 10025"/>
              <a:gd name="connsiteY6" fmla="*/ 0 h 10000"/>
              <a:gd name="connsiteX0" fmla="*/ 1667 w 10036"/>
              <a:gd name="connsiteY0" fmla="*/ 0 h 10000"/>
              <a:gd name="connsiteX1" fmla="*/ 10000 w 10036"/>
              <a:gd name="connsiteY1" fmla="*/ 0 h 10000"/>
              <a:gd name="connsiteX2" fmla="*/ 10025 w 10036"/>
              <a:gd name="connsiteY2" fmla="*/ 5037 h 10000"/>
              <a:gd name="connsiteX3" fmla="*/ 10000 w 10036"/>
              <a:gd name="connsiteY3" fmla="*/ 10000 h 10000"/>
              <a:gd name="connsiteX4" fmla="*/ 1667 w 10036"/>
              <a:gd name="connsiteY4" fmla="*/ 10000 h 10000"/>
              <a:gd name="connsiteX5" fmla="*/ 0 w 10036"/>
              <a:gd name="connsiteY5" fmla="*/ 5000 h 10000"/>
              <a:gd name="connsiteX6" fmla="*/ 1667 w 10036"/>
              <a:gd name="connsiteY6" fmla="*/ 0 h 10000"/>
              <a:gd name="connsiteX0" fmla="*/ 1667 w 10036"/>
              <a:gd name="connsiteY0" fmla="*/ 0 h 10000"/>
              <a:gd name="connsiteX1" fmla="*/ 10000 w 10036"/>
              <a:gd name="connsiteY1" fmla="*/ 0 h 10000"/>
              <a:gd name="connsiteX2" fmla="*/ 10025 w 10036"/>
              <a:gd name="connsiteY2" fmla="*/ 5037 h 10000"/>
              <a:gd name="connsiteX3" fmla="*/ 10000 w 10036"/>
              <a:gd name="connsiteY3" fmla="*/ 10000 h 10000"/>
              <a:gd name="connsiteX4" fmla="*/ 1667 w 10036"/>
              <a:gd name="connsiteY4" fmla="*/ 10000 h 10000"/>
              <a:gd name="connsiteX5" fmla="*/ 0 w 10036"/>
              <a:gd name="connsiteY5" fmla="*/ 5000 h 10000"/>
              <a:gd name="connsiteX6" fmla="*/ 1667 w 10036"/>
              <a:gd name="connsiteY6" fmla="*/ 0 h 10000"/>
              <a:gd name="connsiteX0" fmla="*/ 3031 w 11400"/>
              <a:gd name="connsiteY0" fmla="*/ 0 h 10000"/>
              <a:gd name="connsiteX1" fmla="*/ 11364 w 11400"/>
              <a:gd name="connsiteY1" fmla="*/ 0 h 10000"/>
              <a:gd name="connsiteX2" fmla="*/ 11389 w 11400"/>
              <a:gd name="connsiteY2" fmla="*/ 5037 h 10000"/>
              <a:gd name="connsiteX3" fmla="*/ 11364 w 11400"/>
              <a:gd name="connsiteY3" fmla="*/ 10000 h 10000"/>
              <a:gd name="connsiteX4" fmla="*/ 3031 w 11400"/>
              <a:gd name="connsiteY4" fmla="*/ 10000 h 10000"/>
              <a:gd name="connsiteX5" fmla="*/ 0 w 11400"/>
              <a:gd name="connsiteY5" fmla="*/ 5093 h 10000"/>
              <a:gd name="connsiteX6" fmla="*/ 3031 w 11400"/>
              <a:gd name="connsiteY6" fmla="*/ 0 h 10000"/>
              <a:gd name="connsiteX0" fmla="*/ 3258 w 11627"/>
              <a:gd name="connsiteY0" fmla="*/ 0 h 10000"/>
              <a:gd name="connsiteX1" fmla="*/ 11591 w 11627"/>
              <a:gd name="connsiteY1" fmla="*/ 0 h 10000"/>
              <a:gd name="connsiteX2" fmla="*/ 11616 w 11627"/>
              <a:gd name="connsiteY2" fmla="*/ 5037 h 10000"/>
              <a:gd name="connsiteX3" fmla="*/ 11591 w 11627"/>
              <a:gd name="connsiteY3" fmla="*/ 10000 h 10000"/>
              <a:gd name="connsiteX4" fmla="*/ 3258 w 11627"/>
              <a:gd name="connsiteY4" fmla="*/ 10000 h 10000"/>
              <a:gd name="connsiteX5" fmla="*/ 0 w 11627"/>
              <a:gd name="connsiteY5" fmla="*/ 5093 h 10000"/>
              <a:gd name="connsiteX6" fmla="*/ 3258 w 11627"/>
              <a:gd name="connsiteY6" fmla="*/ 0 h 10000"/>
              <a:gd name="connsiteX0" fmla="*/ 3258 w 12632"/>
              <a:gd name="connsiteY0" fmla="*/ 0 h 10000"/>
              <a:gd name="connsiteX1" fmla="*/ 11591 w 12632"/>
              <a:gd name="connsiteY1" fmla="*/ 0 h 10000"/>
              <a:gd name="connsiteX2" fmla="*/ 11591 w 12632"/>
              <a:gd name="connsiteY2" fmla="*/ 10000 h 10000"/>
              <a:gd name="connsiteX3" fmla="*/ 3258 w 12632"/>
              <a:gd name="connsiteY3" fmla="*/ 10000 h 10000"/>
              <a:gd name="connsiteX4" fmla="*/ 0 w 12632"/>
              <a:gd name="connsiteY4" fmla="*/ 5093 h 10000"/>
              <a:gd name="connsiteX5" fmla="*/ 3258 w 12632"/>
              <a:gd name="connsiteY5" fmla="*/ 0 h 10000"/>
              <a:gd name="connsiteX0" fmla="*/ 3258 w 12632"/>
              <a:gd name="connsiteY0" fmla="*/ 19 h 10019"/>
              <a:gd name="connsiteX1" fmla="*/ 9975 w 12632"/>
              <a:gd name="connsiteY1" fmla="*/ 0 h 10019"/>
              <a:gd name="connsiteX2" fmla="*/ 11591 w 12632"/>
              <a:gd name="connsiteY2" fmla="*/ 19 h 10019"/>
              <a:gd name="connsiteX3" fmla="*/ 11591 w 12632"/>
              <a:gd name="connsiteY3" fmla="*/ 10019 h 10019"/>
              <a:gd name="connsiteX4" fmla="*/ 3258 w 12632"/>
              <a:gd name="connsiteY4" fmla="*/ 10019 h 10019"/>
              <a:gd name="connsiteX5" fmla="*/ 0 w 12632"/>
              <a:gd name="connsiteY5" fmla="*/ 5112 h 10019"/>
              <a:gd name="connsiteX6" fmla="*/ 3258 w 12632"/>
              <a:gd name="connsiteY6" fmla="*/ 19 h 10019"/>
              <a:gd name="connsiteX0" fmla="*/ 3258 w 12632"/>
              <a:gd name="connsiteY0" fmla="*/ 19 h 10019"/>
              <a:gd name="connsiteX1" fmla="*/ 9975 w 12632"/>
              <a:gd name="connsiteY1" fmla="*/ 0 h 10019"/>
              <a:gd name="connsiteX2" fmla="*/ 11591 w 12632"/>
              <a:gd name="connsiteY2" fmla="*/ 19 h 10019"/>
              <a:gd name="connsiteX3" fmla="*/ 11591 w 12632"/>
              <a:gd name="connsiteY3" fmla="*/ 10019 h 10019"/>
              <a:gd name="connsiteX4" fmla="*/ 9748 w 12632"/>
              <a:gd name="connsiteY4" fmla="*/ 10019 h 10019"/>
              <a:gd name="connsiteX5" fmla="*/ 3258 w 12632"/>
              <a:gd name="connsiteY5" fmla="*/ 10019 h 10019"/>
              <a:gd name="connsiteX6" fmla="*/ 0 w 12632"/>
              <a:gd name="connsiteY6" fmla="*/ 5112 h 10019"/>
              <a:gd name="connsiteX7" fmla="*/ 3258 w 12632"/>
              <a:gd name="connsiteY7" fmla="*/ 19 h 10019"/>
              <a:gd name="connsiteX0" fmla="*/ 3258 w 11591"/>
              <a:gd name="connsiteY0" fmla="*/ 19 h 10019"/>
              <a:gd name="connsiteX1" fmla="*/ 9975 w 11591"/>
              <a:gd name="connsiteY1" fmla="*/ 0 h 10019"/>
              <a:gd name="connsiteX2" fmla="*/ 11591 w 11591"/>
              <a:gd name="connsiteY2" fmla="*/ 19 h 10019"/>
              <a:gd name="connsiteX3" fmla="*/ 9748 w 11591"/>
              <a:gd name="connsiteY3" fmla="*/ 10019 h 10019"/>
              <a:gd name="connsiteX4" fmla="*/ 3258 w 11591"/>
              <a:gd name="connsiteY4" fmla="*/ 10019 h 10019"/>
              <a:gd name="connsiteX5" fmla="*/ 0 w 11591"/>
              <a:gd name="connsiteY5" fmla="*/ 5112 h 10019"/>
              <a:gd name="connsiteX6" fmla="*/ 3258 w 11591"/>
              <a:gd name="connsiteY6" fmla="*/ 19 h 10019"/>
              <a:gd name="connsiteX0" fmla="*/ 3258 w 9975"/>
              <a:gd name="connsiteY0" fmla="*/ 19 h 10019"/>
              <a:gd name="connsiteX1" fmla="*/ 9975 w 9975"/>
              <a:gd name="connsiteY1" fmla="*/ 0 h 10019"/>
              <a:gd name="connsiteX2" fmla="*/ 9748 w 9975"/>
              <a:gd name="connsiteY2" fmla="*/ 10019 h 10019"/>
              <a:gd name="connsiteX3" fmla="*/ 3258 w 9975"/>
              <a:gd name="connsiteY3" fmla="*/ 10019 h 10019"/>
              <a:gd name="connsiteX4" fmla="*/ 0 w 9975"/>
              <a:gd name="connsiteY4" fmla="*/ 5112 h 10019"/>
              <a:gd name="connsiteX5" fmla="*/ 3258 w 9975"/>
              <a:gd name="connsiteY5" fmla="*/ 19 h 10019"/>
              <a:gd name="connsiteX0" fmla="*/ 3266 w 11646"/>
              <a:gd name="connsiteY0" fmla="*/ 37 h 10018"/>
              <a:gd name="connsiteX1" fmla="*/ 11646 w 11646"/>
              <a:gd name="connsiteY1" fmla="*/ 0 h 10018"/>
              <a:gd name="connsiteX2" fmla="*/ 9772 w 11646"/>
              <a:gd name="connsiteY2" fmla="*/ 10018 h 10018"/>
              <a:gd name="connsiteX3" fmla="*/ 3266 w 11646"/>
              <a:gd name="connsiteY3" fmla="*/ 10018 h 10018"/>
              <a:gd name="connsiteX4" fmla="*/ 0 w 11646"/>
              <a:gd name="connsiteY4" fmla="*/ 5120 h 10018"/>
              <a:gd name="connsiteX5" fmla="*/ 3266 w 11646"/>
              <a:gd name="connsiteY5" fmla="*/ 37 h 10018"/>
              <a:gd name="connsiteX0" fmla="*/ 3266 w 11646"/>
              <a:gd name="connsiteY0" fmla="*/ 37 h 10018"/>
              <a:gd name="connsiteX1" fmla="*/ 11646 w 11646"/>
              <a:gd name="connsiteY1" fmla="*/ 0 h 10018"/>
              <a:gd name="connsiteX2" fmla="*/ 11620 w 11646"/>
              <a:gd name="connsiteY2" fmla="*/ 10018 h 10018"/>
              <a:gd name="connsiteX3" fmla="*/ 3266 w 11646"/>
              <a:gd name="connsiteY3" fmla="*/ 10018 h 10018"/>
              <a:gd name="connsiteX4" fmla="*/ 0 w 11646"/>
              <a:gd name="connsiteY4" fmla="*/ 5120 h 10018"/>
              <a:gd name="connsiteX5" fmla="*/ 3266 w 11646"/>
              <a:gd name="connsiteY5" fmla="*/ 37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6" h="10018">
                <a:moveTo>
                  <a:pt x="3266" y="37"/>
                </a:moveTo>
                <a:lnTo>
                  <a:pt x="11646" y="0"/>
                </a:lnTo>
                <a:cubicBezTo>
                  <a:pt x="11570" y="3334"/>
                  <a:pt x="11697" y="6684"/>
                  <a:pt x="11620" y="10018"/>
                </a:cubicBezTo>
                <a:lnTo>
                  <a:pt x="3266" y="10018"/>
                </a:lnTo>
                <a:cubicBezTo>
                  <a:pt x="2343" y="10018"/>
                  <a:pt x="0" y="7876"/>
                  <a:pt x="0" y="5120"/>
                </a:cubicBezTo>
                <a:cubicBezTo>
                  <a:pt x="0" y="2365"/>
                  <a:pt x="2343" y="37"/>
                  <a:pt x="3266" y="37"/>
                </a:cubicBezTo>
                <a:close/>
              </a:path>
            </a:pathLst>
          </a:custGeom>
          <a:ln>
            <a:noFill/>
          </a:ln>
        </p:spPr>
        <p:txBody>
          <a:bodyPr anchor="ctr"/>
          <a:lstStyle>
            <a:lvl1pPr marL="0" indent="0" algn="ctr">
              <a:buNone/>
              <a:defRPr/>
            </a:lvl1pPr>
          </a:lstStyle>
          <a:p>
            <a:r>
              <a:rPr lang="en-US"/>
              <a:t>Click to add picture</a:t>
            </a:r>
          </a:p>
        </p:txBody>
      </p:sp>
      <p:sp>
        <p:nvSpPr>
          <p:cNvPr id="2" name="Title 1">
            <a:extLst>
              <a:ext uri="{FF2B5EF4-FFF2-40B4-BE49-F238E27FC236}">
                <a16:creationId xmlns:a16="http://schemas.microsoft.com/office/drawing/2014/main" id="{7A17F4BF-9827-2B6A-8401-558D7271E24E}"/>
              </a:ext>
            </a:extLst>
          </p:cNvPr>
          <p:cNvSpPr>
            <a:spLocks noGrp="1"/>
          </p:cNvSpPr>
          <p:nvPr>
            <p:ph type="title" hasCustomPrompt="1"/>
          </p:nvPr>
        </p:nvSpPr>
        <p:spPr>
          <a:xfrm>
            <a:off x="838200" y="480153"/>
            <a:ext cx="5434263" cy="1095506"/>
          </a:xfrm>
        </p:spPr>
        <p:txBody>
          <a:bodyPr anchor="t"/>
          <a:lstStyle>
            <a:lvl1pPr>
              <a:defRPr>
                <a:solidFill>
                  <a:schemeClr val="tx1"/>
                </a:solidFill>
              </a:defRPr>
            </a:lvl1pPr>
          </a:lstStyle>
          <a:p>
            <a:r>
              <a:rPr lang="en-US"/>
              <a:t>Stock Photo Slide</a:t>
            </a:r>
            <a:br>
              <a:rPr lang="en-US"/>
            </a:br>
            <a:endParaRPr lang="en-US"/>
          </a:p>
        </p:txBody>
      </p:sp>
      <p:sp>
        <p:nvSpPr>
          <p:cNvPr id="3" name="Content Placeholder 2">
            <a:extLst>
              <a:ext uri="{FF2B5EF4-FFF2-40B4-BE49-F238E27FC236}">
                <a16:creationId xmlns:a16="http://schemas.microsoft.com/office/drawing/2014/main" id="{4A5A916B-B3B2-FB2B-E154-08BF157FB5C3}"/>
              </a:ext>
            </a:extLst>
          </p:cNvPr>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B5F4B0A2-B897-A1D3-73E1-F0AFF40BAA95}"/>
              </a:ext>
            </a:extLst>
          </p:cNvPr>
          <p:cNvSpPr>
            <a:spLocks noGrp="1"/>
          </p:cNvSpPr>
          <p:nvPr>
            <p:ph type="ftr" sz="quarter" idx="11"/>
          </p:nvPr>
        </p:nvSpPr>
        <p:spPr>
          <a:xfrm>
            <a:off x="2037093" y="6356349"/>
            <a:ext cx="6255327" cy="365125"/>
          </a:xfrm>
        </p:spPr>
        <p:txBody>
          <a:bodyPr/>
          <a:lstStyle/>
          <a:p>
            <a:endParaRPr lang="en-US"/>
          </a:p>
        </p:txBody>
      </p:sp>
      <p:pic>
        <p:nvPicPr>
          <p:cNvPr id="10" name="Picture 9" descr="A blue text on a black background&#10;&#10;Description automatically generated">
            <a:extLst>
              <a:ext uri="{FF2B5EF4-FFF2-40B4-BE49-F238E27FC236}">
                <a16:creationId xmlns:a16="http://schemas.microsoft.com/office/drawing/2014/main" id="{257E4BF8-9FCB-908C-CE33-88425A00A88A}"/>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0D319738-FD17-41BA-9457-3270C49C9EF4}"/>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28100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Alig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F4BF-9827-2B6A-8401-558D7271E24E}"/>
              </a:ext>
            </a:extLst>
          </p:cNvPr>
          <p:cNvSpPr>
            <a:spLocks noGrp="1"/>
          </p:cNvSpPr>
          <p:nvPr>
            <p:ph type="title"/>
          </p:nvPr>
        </p:nvSpPr>
        <p:spPr>
          <a:xfrm>
            <a:off x="838200" y="480153"/>
            <a:ext cx="5181600" cy="109550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A5A916B-B3B2-FB2B-E154-08BF157FB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46491-13FC-9551-86D0-474923D8D444}"/>
              </a:ext>
            </a:extLst>
          </p:cNvPr>
          <p:cNvSpPr>
            <a:spLocks noGrp="1"/>
          </p:cNvSpPr>
          <p:nvPr>
            <p:ph sz="half" idx="2"/>
          </p:nvPr>
        </p:nvSpPr>
        <p:spPr>
          <a:xfrm>
            <a:off x="6172200" y="365125"/>
            <a:ext cx="5181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F2BA02-43E6-BC9F-458F-7FC8269BE026}"/>
              </a:ext>
            </a:extLst>
          </p:cNvPr>
          <p:cNvSpPr>
            <a:spLocks noGrp="1"/>
          </p:cNvSpPr>
          <p:nvPr>
            <p:ph type="ftr" sz="quarter" idx="11"/>
          </p:nvPr>
        </p:nvSpPr>
        <p:spPr>
          <a:xfrm>
            <a:off x="2037093" y="6356349"/>
            <a:ext cx="6255327" cy="365125"/>
          </a:xfrm>
        </p:spPr>
        <p:txBody>
          <a:bodyPr/>
          <a:lstStyle/>
          <a:p>
            <a:endParaRPr lang="en-US"/>
          </a:p>
        </p:txBody>
      </p:sp>
      <p:pic>
        <p:nvPicPr>
          <p:cNvPr id="9" name="Picture 8" descr="A blue text on a black background&#10;&#10;Description automatically generated">
            <a:extLst>
              <a:ext uri="{FF2B5EF4-FFF2-40B4-BE49-F238E27FC236}">
                <a16:creationId xmlns:a16="http://schemas.microsoft.com/office/drawing/2014/main" id="{22C9EFE4-1E46-8A3E-10F2-5D490D37D612}"/>
              </a:ext>
            </a:extLst>
          </p:cNvPr>
          <p:cNvPicPr>
            <a:picLocks noChangeAspect="1"/>
          </p:cNvPicPr>
          <p:nvPr userDrawn="1"/>
        </p:nvPicPr>
        <p:blipFill>
          <a:blip r:embed="rId2"/>
          <a:stretch>
            <a:fillRect/>
          </a:stretch>
        </p:blipFill>
        <p:spPr>
          <a:xfrm>
            <a:off x="431800" y="6425924"/>
            <a:ext cx="880713" cy="228600"/>
          </a:xfrm>
          <a:prstGeom prst="rect">
            <a:avLst/>
          </a:prstGeom>
        </p:spPr>
      </p:pic>
      <p:sp>
        <p:nvSpPr>
          <p:cNvPr id="8" name="Slide Number Placeholder 5">
            <a:extLst>
              <a:ext uri="{FF2B5EF4-FFF2-40B4-BE49-F238E27FC236}">
                <a16:creationId xmlns:a16="http://schemas.microsoft.com/office/drawing/2014/main" id="{8A723052-AD15-4C51-3329-D9ABB1D9DABA}"/>
              </a:ext>
            </a:extLst>
          </p:cNvPr>
          <p:cNvSpPr>
            <a:spLocks noGrp="1"/>
          </p:cNvSpPr>
          <p:nvPr>
            <p:ph type="sldNum" sz="quarter" idx="12"/>
          </p:nvPr>
        </p:nvSpPr>
        <p:spPr>
          <a:xfrm>
            <a:off x="9017000" y="6308448"/>
            <a:ext cx="2743200" cy="365125"/>
          </a:xfrm>
          <a:prstGeom prst="rect">
            <a:avLst/>
          </a:prstGeom>
        </p:spPr>
        <p:txBody>
          <a:bodyPr/>
          <a:lstStyle>
            <a:lvl1pPr>
              <a:defRPr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409098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D292B-CF19-512C-D15B-7D887F2C2569}"/>
              </a:ext>
            </a:extLst>
          </p:cNvPr>
          <p:cNvSpPr>
            <a:spLocks noGrp="1"/>
          </p:cNvSpPr>
          <p:nvPr>
            <p:ph type="title"/>
          </p:nvPr>
        </p:nvSpPr>
        <p:spPr>
          <a:xfrm>
            <a:off x="838200" y="480153"/>
            <a:ext cx="10515600" cy="1095506"/>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60C4F-C3E4-5D14-487C-0E322058C52F}"/>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933C7-F9CE-8AB3-EBBA-21442F25D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mn-lt"/>
              </a:defRPr>
            </a:lvl1pPr>
          </a:lstStyle>
          <a:p>
            <a:fld id="{CE14CD53-2FF7-4247-9CFC-5DEAF5C7DD2D}" type="datetimeFigureOut">
              <a:rPr lang="en-US" smtClean="0"/>
              <a:pPr/>
              <a:t>9/12/25</a:t>
            </a:fld>
            <a:endParaRPr lang="en-US"/>
          </a:p>
        </p:txBody>
      </p:sp>
      <p:sp>
        <p:nvSpPr>
          <p:cNvPr id="5" name="Footer Placeholder 4">
            <a:extLst>
              <a:ext uri="{FF2B5EF4-FFF2-40B4-BE49-F238E27FC236}">
                <a16:creationId xmlns:a16="http://schemas.microsoft.com/office/drawing/2014/main" id="{278344B0-5BF8-F33B-3E38-3330BDC22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000" b="0" i="0">
                <a:solidFill>
                  <a:schemeClr val="tx1">
                    <a:tint val="82000"/>
                  </a:schemeClr>
                </a:solidFill>
                <a:latin typeface="+mn-lt"/>
              </a:defRPr>
            </a:lvl1pPr>
          </a:lstStyle>
          <a:p>
            <a:r>
              <a:rPr lang="en-US"/>
              <a:t>Footer</a:t>
            </a:r>
          </a:p>
        </p:txBody>
      </p:sp>
      <p:sp>
        <p:nvSpPr>
          <p:cNvPr id="8" name="Slide Number Placeholder 5">
            <a:extLst>
              <a:ext uri="{FF2B5EF4-FFF2-40B4-BE49-F238E27FC236}">
                <a16:creationId xmlns:a16="http://schemas.microsoft.com/office/drawing/2014/main" id="{93274855-5E0E-506C-E1A6-18A45D507822}"/>
              </a:ext>
            </a:extLst>
          </p:cNvPr>
          <p:cNvSpPr>
            <a:spLocks noGrp="1"/>
          </p:cNvSpPr>
          <p:nvPr>
            <p:ph type="sldNum" sz="quarter" idx="4"/>
          </p:nvPr>
        </p:nvSpPr>
        <p:spPr>
          <a:xfrm>
            <a:off x="9017000" y="6308448"/>
            <a:ext cx="2743200" cy="365125"/>
          </a:xfrm>
          <a:prstGeom prst="rect">
            <a:avLst/>
          </a:prstGeom>
        </p:spPr>
        <p:txBody>
          <a:bodyPr anchor="ctr"/>
          <a:lstStyle>
            <a:lvl1pPr algn="r">
              <a:defRPr sz="1200" b="1">
                <a:solidFill>
                  <a:schemeClr val="tx1"/>
                </a:solidFill>
              </a:defRPr>
            </a:lvl1pPr>
          </a:lstStyle>
          <a:p>
            <a:fld id="{F52ED7E4-4534-2B4D-A30D-B2C9EEC905B0}" type="slidenum">
              <a:rPr lang="en-US" smtClean="0"/>
              <a:pPr/>
              <a:t>‹#›</a:t>
            </a:fld>
            <a:endParaRPr lang="en-US"/>
          </a:p>
        </p:txBody>
      </p:sp>
    </p:spTree>
    <p:extLst>
      <p:ext uri="{BB962C8B-B14F-4D97-AF65-F5344CB8AC3E}">
        <p14:creationId xmlns:p14="http://schemas.microsoft.com/office/powerpoint/2010/main" val="21539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69" r:id="rId5"/>
    <p:sldLayoutId id="2147483651" r:id="rId6"/>
    <p:sldLayoutId id="2147483652" r:id="rId7"/>
    <p:sldLayoutId id="2147483672" r:id="rId8"/>
    <p:sldLayoutId id="2147483661" r:id="rId9"/>
    <p:sldLayoutId id="2147483662" r:id="rId10"/>
    <p:sldLayoutId id="2147483658" r:id="rId11"/>
    <p:sldLayoutId id="2147483653" r:id="rId12"/>
    <p:sldLayoutId id="2147483654" r:id="rId13"/>
    <p:sldLayoutId id="2147483667" r:id="rId14"/>
    <p:sldLayoutId id="2147483666" r:id="rId15"/>
    <p:sldLayoutId id="2147483671" r:id="rId16"/>
    <p:sldLayoutId id="2147483655" r:id="rId17"/>
    <p:sldLayoutId id="2147483659" r:id="rId18"/>
    <p:sldLayoutId id="2147483656" r:id="rId19"/>
    <p:sldLayoutId id="2147483657" r:id="rId20"/>
    <p:sldLayoutId id="2147483665" r:id="rId21"/>
  </p:sldLayoutIdLst>
  <p:txStyles>
    <p:titleStyle>
      <a:lvl1pPr algn="l" defTabSz="914400" rtl="0" eaLnBrk="1" latinLnBrk="0" hangingPunct="1">
        <a:lnSpc>
          <a:spcPct val="90000"/>
        </a:lnSpc>
        <a:spcBef>
          <a:spcPct val="0"/>
        </a:spcBef>
        <a:buNone/>
        <a:defRPr sz="4400" b="1" i="0" kern="1200">
          <a:solidFill>
            <a:schemeClr val="tx1"/>
          </a:solidFill>
          <a:latin typeface="+mn-lt"/>
          <a:ea typeface="+mj-ea"/>
          <a:cs typeface="+mj-cs"/>
        </a:defRPr>
      </a:lvl1pPr>
    </p:titleStyle>
    <p:bodyStyle>
      <a:lvl1pPr marL="228600" indent="-228600" algn="l" defTabSz="914400" rtl="0" eaLnBrk="1" latinLnBrk="0" hangingPunct="1">
        <a:lnSpc>
          <a:spcPct val="110000"/>
        </a:lnSpc>
        <a:spcBef>
          <a:spcPts val="0"/>
        </a:spcBef>
        <a:spcAft>
          <a:spcPts val="800"/>
        </a:spcAft>
        <a:buClr>
          <a:schemeClr val="accent3"/>
        </a:buClr>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120000"/>
        </a:lnSpc>
        <a:spcBef>
          <a:spcPts val="0"/>
        </a:spcBef>
        <a:spcAft>
          <a:spcPts val="1200"/>
        </a:spcAft>
        <a:buClr>
          <a:schemeClr val="accent3"/>
        </a:buClr>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1200"/>
        </a:spcAft>
        <a:buClr>
          <a:schemeClr val="accent3"/>
        </a:buClr>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1200"/>
        </a:spcAft>
        <a:buClr>
          <a:schemeClr val="accent3"/>
        </a:buClr>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1200"/>
        </a:spcAft>
        <a:buClr>
          <a:schemeClr val="accent3"/>
        </a:buClr>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1C70-1029-FD16-7012-D291FC6BC79A}"/>
              </a:ext>
            </a:extLst>
          </p:cNvPr>
          <p:cNvSpPr>
            <a:spLocks noGrp="1"/>
          </p:cNvSpPr>
          <p:nvPr>
            <p:ph type="title"/>
          </p:nvPr>
        </p:nvSpPr>
        <p:spPr>
          <a:xfrm>
            <a:off x="838200" y="480153"/>
            <a:ext cx="10515600" cy="543577"/>
          </a:xfrm>
        </p:spPr>
        <p:txBody>
          <a:bodyPr>
            <a:noAutofit/>
          </a:bodyPr>
          <a:lstStyle/>
          <a:p>
            <a:r>
              <a:rPr lang="en-US" sz="3200" dirty="0"/>
              <a:t>How to Use These Slides</a:t>
            </a:r>
          </a:p>
        </p:txBody>
      </p:sp>
      <p:sp>
        <p:nvSpPr>
          <p:cNvPr id="3" name="Content Placeholder 2">
            <a:extLst>
              <a:ext uri="{FF2B5EF4-FFF2-40B4-BE49-F238E27FC236}">
                <a16:creationId xmlns:a16="http://schemas.microsoft.com/office/drawing/2014/main" id="{A2E64287-F06F-CC75-A82F-81DE8146F29E}"/>
              </a:ext>
            </a:extLst>
          </p:cNvPr>
          <p:cNvSpPr>
            <a:spLocks noGrp="1"/>
          </p:cNvSpPr>
          <p:nvPr>
            <p:ph idx="1"/>
          </p:nvPr>
        </p:nvSpPr>
        <p:spPr>
          <a:xfrm>
            <a:off x="838199" y="2243067"/>
            <a:ext cx="10780644" cy="4351338"/>
          </a:xfrm>
        </p:spPr>
        <p:txBody>
          <a:bodyPr>
            <a:normAutofit/>
          </a:bodyPr>
          <a:lstStyle/>
          <a:p>
            <a:pPr algn="l" rtl="0" fontAlgn="base">
              <a:spcAft>
                <a:spcPts val="1400"/>
              </a:spcAft>
              <a:buFont typeface="Arial" panose="020B0604020202020204" pitchFamily="34" charset="0"/>
              <a:buChar char="•"/>
            </a:pPr>
            <a:r>
              <a:rPr lang="en-US" sz="1800" b="1" i="0" dirty="0">
                <a:effectLst/>
                <a:latin typeface="Aptos" panose="020B0004020202020204" pitchFamily="34" charset="0"/>
              </a:rPr>
              <a:t>Tailor with your details</a:t>
            </a:r>
            <a:r>
              <a:rPr lang="en-US" sz="1800" b="0" i="0" dirty="0">
                <a:effectLst/>
                <a:latin typeface="WordVisiCarriageReturn_MSFontService"/>
              </a:rPr>
              <a:t> </a:t>
            </a:r>
            <a:br>
              <a:rPr lang="en-US" sz="1800" b="0" i="0" dirty="0">
                <a:effectLst/>
                <a:latin typeface="WordVisiCarriageReturn_MSFontService"/>
              </a:rPr>
            </a:br>
            <a:r>
              <a:rPr lang="en-US" sz="1600" b="0" i="0" dirty="0">
                <a:effectLst/>
                <a:latin typeface="Aptos" panose="020B0004020202020204" pitchFamily="34" charset="0"/>
              </a:rPr>
              <a:t>Insert your location count, current systems, and the specific challenges your group is facing today. </a:t>
            </a:r>
          </a:p>
          <a:p>
            <a:pPr algn="l" rtl="0" fontAlgn="base">
              <a:spcAft>
                <a:spcPts val="1400"/>
              </a:spcAft>
              <a:buFont typeface="Arial" panose="020B0604020202020204" pitchFamily="34" charset="0"/>
              <a:buChar char="•"/>
            </a:pPr>
            <a:r>
              <a:rPr lang="en-US" sz="1800" b="1" i="0" dirty="0">
                <a:effectLst/>
                <a:latin typeface="Aptos" panose="020B0004020202020204" pitchFamily="34" charset="0"/>
              </a:rPr>
              <a:t>Emphasize financial impact</a:t>
            </a:r>
            <a:r>
              <a:rPr lang="en-US" sz="1800" b="0" i="0" dirty="0">
                <a:effectLst/>
                <a:latin typeface="WordVisiCarriageReturn_MSFontService"/>
              </a:rPr>
              <a:t> </a:t>
            </a:r>
            <a:br>
              <a:rPr lang="en-US" sz="1800" b="0" i="0" dirty="0">
                <a:effectLst/>
                <a:latin typeface="WordVisiCarriageReturn_MSFontService"/>
              </a:rPr>
            </a:br>
            <a:r>
              <a:rPr lang="en-US" sz="1600" b="0" i="0" dirty="0">
                <a:effectLst/>
                <a:latin typeface="Aptos" panose="020B0004020202020204" pitchFamily="34" charset="0"/>
              </a:rPr>
              <a:t>Connect consolidation to efficiency gains, EBITDA improvement, and exit readiness, which are areas of direct relevance to investors. </a:t>
            </a:r>
          </a:p>
          <a:p>
            <a:pPr algn="l" rtl="0" fontAlgn="base">
              <a:spcAft>
                <a:spcPts val="1400"/>
              </a:spcAft>
              <a:buFont typeface="Arial" panose="020B0604020202020204" pitchFamily="34" charset="0"/>
              <a:buChar char="•"/>
            </a:pPr>
            <a:r>
              <a:rPr lang="en-US" sz="1800" b="1" i="0" dirty="0">
                <a:effectLst/>
                <a:latin typeface="Aptos" panose="020B0004020202020204" pitchFamily="34" charset="0"/>
              </a:rPr>
              <a:t>Position as your strategy</a:t>
            </a:r>
            <a:r>
              <a:rPr lang="en-US" sz="1800" b="0" i="0" dirty="0">
                <a:effectLst/>
                <a:latin typeface="WordVisiCarriageReturn_MSFontService"/>
              </a:rPr>
              <a:t> </a:t>
            </a:r>
            <a:br>
              <a:rPr lang="en-US" sz="1800" b="0" i="0" dirty="0">
                <a:effectLst/>
                <a:latin typeface="WordVisiCarriageReturn_MSFontService"/>
              </a:rPr>
            </a:br>
            <a:r>
              <a:rPr lang="en-US" sz="1600" b="0" i="0" dirty="0">
                <a:effectLst/>
                <a:latin typeface="Aptos" panose="020B0004020202020204" pitchFamily="34" charset="0"/>
              </a:rPr>
              <a:t>Present Planet DDS as the platform you’ve chosen to support growth, scalability, and compliance, not as an external vendor pitch. </a:t>
            </a:r>
            <a:endParaRPr lang="en-US" sz="1800" b="0" i="0" dirty="0">
              <a:effectLst/>
              <a:latin typeface="Aptos" panose="020B0004020202020204" pitchFamily="34" charset="0"/>
            </a:endParaRPr>
          </a:p>
          <a:p>
            <a:pPr algn="l" rtl="0" fontAlgn="base">
              <a:spcAft>
                <a:spcPts val="2400"/>
              </a:spcAft>
              <a:buFont typeface="Arial" panose="020B0604020202020204" pitchFamily="34" charset="0"/>
              <a:buChar char="•"/>
            </a:pPr>
            <a:r>
              <a:rPr lang="en-US" sz="1800" b="1" i="0" dirty="0">
                <a:effectLst/>
                <a:latin typeface="Aptos" panose="020B0004020202020204" pitchFamily="34" charset="0"/>
              </a:rPr>
              <a:t>Integrate seamlessly</a:t>
            </a:r>
            <a:r>
              <a:rPr lang="en-US" sz="1800" b="0" i="0" dirty="0">
                <a:effectLst/>
                <a:latin typeface="WordVisiCarriageReturn_MSFontService"/>
              </a:rPr>
              <a:t> </a:t>
            </a:r>
            <a:br>
              <a:rPr lang="en-US" sz="1800" b="0" i="0" dirty="0">
                <a:effectLst/>
                <a:latin typeface="WordVisiCarriageReturn_MSFontService"/>
              </a:rPr>
            </a:br>
            <a:r>
              <a:rPr lang="en-US" sz="1600" b="0" i="0" dirty="0">
                <a:effectLst/>
                <a:latin typeface="Aptos" panose="020B0004020202020204" pitchFamily="34" charset="0"/>
              </a:rPr>
              <a:t>Use the slides where they fit best in your broader board presentation (growth plans, recap prep, technology investments). </a:t>
            </a:r>
            <a:endParaRPr lang="en-US" sz="1800" b="0" i="0" dirty="0">
              <a:effectLst/>
              <a:latin typeface="Aptos" panose="020B0004020202020204" pitchFamily="34" charset="0"/>
            </a:endParaRPr>
          </a:p>
          <a:p>
            <a:pPr marL="0" indent="0" algn="l" rtl="0" fontAlgn="base">
              <a:buNone/>
            </a:pPr>
            <a:r>
              <a:rPr lang="en-US" sz="1800" b="1" i="0" dirty="0">
                <a:solidFill>
                  <a:schemeClr val="accent3"/>
                </a:solidFill>
                <a:effectLst/>
                <a:latin typeface="Aptos" panose="020B0004020202020204" pitchFamily="34" charset="0"/>
              </a:rPr>
              <a:t>Bottom line:</a:t>
            </a:r>
            <a:r>
              <a:rPr lang="en-US" sz="1800" b="0" i="0" dirty="0">
                <a:solidFill>
                  <a:schemeClr val="accent3"/>
                </a:solidFill>
                <a:effectLst/>
                <a:latin typeface="Aptos" panose="020B0004020202020204" pitchFamily="34" charset="0"/>
              </a:rPr>
              <a:t> </a:t>
            </a:r>
            <a:r>
              <a:rPr lang="en-US" sz="1800" b="0" i="0" dirty="0">
                <a:effectLst/>
                <a:latin typeface="Aptos" panose="020B0004020202020204" pitchFamily="34" charset="0"/>
              </a:rPr>
              <a:t>This is your story. These slides are here to reinforce your strategy and make your case stronger. </a:t>
            </a:r>
            <a:endParaRPr lang="en-US" b="0" i="0" dirty="0">
              <a:effectLst/>
              <a:latin typeface="Segoe UI" panose="020B0502040204020203" pitchFamily="34" charset="0"/>
            </a:endParaRPr>
          </a:p>
          <a:p>
            <a:endParaRPr lang="en-US" dirty="0"/>
          </a:p>
        </p:txBody>
      </p:sp>
      <p:sp>
        <p:nvSpPr>
          <p:cNvPr id="5" name="TextBox 4">
            <a:extLst>
              <a:ext uri="{FF2B5EF4-FFF2-40B4-BE49-F238E27FC236}">
                <a16:creationId xmlns:a16="http://schemas.microsoft.com/office/drawing/2014/main" id="{531A6CD0-72B3-A1EC-9970-E76A10B12484}"/>
              </a:ext>
            </a:extLst>
          </p:cNvPr>
          <p:cNvSpPr txBox="1"/>
          <p:nvPr/>
        </p:nvSpPr>
        <p:spPr>
          <a:xfrm>
            <a:off x="778566" y="1093303"/>
            <a:ext cx="10515600" cy="923330"/>
          </a:xfrm>
          <a:prstGeom prst="rect">
            <a:avLst/>
          </a:prstGeom>
          <a:noFill/>
        </p:spPr>
        <p:txBody>
          <a:bodyPr wrap="square">
            <a:spAutoFit/>
          </a:bodyPr>
          <a:lstStyle/>
          <a:p>
            <a:pPr algn="l" rtl="0" fontAlgn="base"/>
            <a:r>
              <a:rPr lang="en-US" b="1" i="0" dirty="0">
                <a:solidFill>
                  <a:schemeClr val="tx2"/>
                </a:solidFill>
                <a:effectLst/>
                <a:latin typeface="Aptos" panose="020B0004020202020204" pitchFamily="34" charset="0"/>
              </a:rPr>
              <a:t>These materials are designed to help your leadership team communicate the case for consolidating on Planet DDS with your investors. They are reference slides you can adapt and integrate into your own board deck. </a:t>
            </a:r>
            <a:endParaRPr lang="en-US" b="1" i="0" dirty="0">
              <a:solidFill>
                <a:schemeClr val="tx2"/>
              </a:solidFill>
              <a:effectLst/>
              <a:latin typeface="Segoe UI" panose="020B0502040204020203" pitchFamily="34" charset="0"/>
            </a:endParaRPr>
          </a:p>
        </p:txBody>
      </p:sp>
    </p:spTree>
    <p:extLst>
      <p:ext uri="{BB962C8B-B14F-4D97-AF65-F5344CB8AC3E}">
        <p14:creationId xmlns:p14="http://schemas.microsoft.com/office/powerpoint/2010/main" val="164268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C616A98-9268-4C25-5655-EF8FDF2E2AD2}"/>
              </a:ext>
            </a:extLst>
          </p:cNvPr>
          <p:cNvGraphicFramePr>
            <a:graphicFrameLocks noGrp="1"/>
          </p:cNvGraphicFramePr>
          <p:nvPr>
            <p:extLst>
              <p:ext uri="{D42A27DB-BD31-4B8C-83A1-F6EECF244321}">
                <p14:modId xmlns:p14="http://schemas.microsoft.com/office/powerpoint/2010/main" val="1398462092"/>
              </p:ext>
            </p:extLst>
          </p:nvPr>
        </p:nvGraphicFramePr>
        <p:xfrm>
          <a:off x="659295" y="1033503"/>
          <a:ext cx="10873410" cy="4790993"/>
        </p:xfrm>
        <a:graphic>
          <a:graphicData uri="http://schemas.openxmlformats.org/drawingml/2006/table">
            <a:tbl>
              <a:tblPr firstRow="1" bandRow="1">
                <a:tableStyleId>{16D9F66E-5EB9-4882-86FB-DCBF35E3C3E4}</a:tableStyleId>
              </a:tblPr>
              <a:tblGrid>
                <a:gridCol w="5848942">
                  <a:extLst>
                    <a:ext uri="{9D8B030D-6E8A-4147-A177-3AD203B41FA5}">
                      <a16:colId xmlns:a16="http://schemas.microsoft.com/office/drawing/2014/main" val="1281761949"/>
                    </a:ext>
                  </a:extLst>
                </a:gridCol>
                <a:gridCol w="5024468">
                  <a:extLst>
                    <a:ext uri="{9D8B030D-6E8A-4147-A177-3AD203B41FA5}">
                      <a16:colId xmlns:a16="http://schemas.microsoft.com/office/drawing/2014/main" val="1642029792"/>
                    </a:ext>
                  </a:extLst>
                </a:gridCol>
              </a:tblGrid>
              <a:tr h="437331">
                <a:tc gridSpan="2">
                  <a:txBody>
                    <a:bodyPr/>
                    <a:lstStyle/>
                    <a:p>
                      <a:pPr algn="ctr"/>
                      <a:r>
                        <a:rPr lang="en-US" sz="1600" spc="300" dirty="0">
                          <a:solidFill>
                            <a:schemeClr val="bg1"/>
                          </a:solidFill>
                        </a:rPr>
                        <a:t>CURRENT STATE</a:t>
                      </a:r>
                    </a:p>
                  </a:txBody>
                  <a:tcPr anchor="ctr">
                    <a:solidFill>
                      <a:schemeClr val="accent2"/>
                    </a:solidFill>
                  </a:tcPr>
                </a:tc>
                <a:tc hMerge="1">
                  <a:txBody>
                    <a:bodyPr/>
                    <a:lstStyle/>
                    <a:p>
                      <a:endParaRPr lang="en-US"/>
                    </a:p>
                  </a:txBody>
                  <a:tcPr/>
                </a:tc>
                <a:extLst>
                  <a:ext uri="{0D108BD9-81ED-4DB2-BD59-A6C34878D82A}">
                    <a16:rowId xmlns:a16="http://schemas.microsoft.com/office/drawing/2014/main" val="3094989246"/>
                  </a:ext>
                </a:extLst>
              </a:tr>
              <a:tr h="998375">
                <a:tc gridSpan="2">
                  <a:txBody>
                    <a:bodyPr/>
                    <a:lstStyle/>
                    <a:p>
                      <a:pPr algn="ctr">
                        <a:spcAft>
                          <a:spcPts val="600"/>
                        </a:spcAft>
                      </a:pPr>
                      <a:r>
                        <a:rPr lang="en-US" sz="1800" b="0" kern="1200" dirty="0">
                          <a:solidFill>
                            <a:schemeClr val="dk1"/>
                          </a:solidFill>
                          <a:effectLst/>
                        </a:rPr>
                        <a:t>[XX] locations on multiple systems (Dentrix, Open Dental, legacy tools) </a:t>
                      </a:r>
                      <a:br>
                        <a:rPr lang="en-US" sz="1800" b="0" kern="1200" dirty="0">
                          <a:solidFill>
                            <a:schemeClr val="dk1"/>
                          </a:solidFill>
                          <a:effectLst/>
                        </a:rPr>
                      </a:br>
                      <a:r>
                        <a:rPr lang="en-US" sz="2400" b="1" kern="1200" dirty="0">
                          <a:solidFill>
                            <a:schemeClr val="accent3"/>
                          </a:solidFill>
                          <a:effectLst/>
                        </a:rPr>
                        <a:t>→</a:t>
                      </a:r>
                      <a:r>
                        <a:rPr lang="en-US" sz="1800" b="0" kern="1200" dirty="0">
                          <a:solidFill>
                            <a:schemeClr val="dk1"/>
                          </a:solidFill>
                          <a:effectLst/>
                        </a:rPr>
                        <a:t> Duplicated workflows, limited visibility, increasing compliance risks</a:t>
                      </a:r>
                      <a:endParaRPr lang="en-US" dirty="0"/>
                    </a:p>
                  </a:txBody>
                  <a:tcPr anchor="ctr"/>
                </a:tc>
                <a:tc hMerge="1">
                  <a:txBody>
                    <a:bodyPr/>
                    <a:lstStyle/>
                    <a:p>
                      <a:endParaRPr lang="en-US"/>
                    </a:p>
                  </a:txBody>
                  <a:tcPr/>
                </a:tc>
                <a:extLst>
                  <a:ext uri="{0D108BD9-81ED-4DB2-BD59-A6C34878D82A}">
                    <a16:rowId xmlns:a16="http://schemas.microsoft.com/office/drawing/2014/main" val="2152467973"/>
                  </a:ext>
                </a:extLst>
              </a:tr>
              <a:tr h="419267">
                <a:tc gridSpan="2">
                  <a:txBody>
                    <a:bodyPr/>
                    <a:lstStyle/>
                    <a:p>
                      <a:pPr algn="ctr"/>
                      <a:r>
                        <a:rPr lang="en-US" sz="1600" b="1" kern="1200" spc="300" dirty="0">
                          <a:solidFill>
                            <a:schemeClr val="dk1"/>
                          </a:solidFill>
                          <a:effectLst/>
                        </a:rPr>
                        <a:t>WHAT CONSOLIDATION UNLOCKS</a:t>
                      </a:r>
                      <a:r>
                        <a:rPr lang="en-US" sz="1600" b="0" kern="1200" spc="300" dirty="0">
                          <a:solidFill>
                            <a:schemeClr val="dk1"/>
                          </a:solidFill>
                          <a:effectLst/>
                        </a:rPr>
                        <a:t> </a:t>
                      </a:r>
                      <a:endParaRPr lang="en-US" sz="1600" spc="300" dirty="0"/>
                    </a:p>
                  </a:txBody>
                  <a:tcPr anchor="ctr">
                    <a:solidFill>
                      <a:schemeClr val="bg2"/>
                    </a:solidFill>
                  </a:tcPr>
                </a:tc>
                <a:tc hMerge="1">
                  <a:txBody>
                    <a:bodyPr/>
                    <a:lstStyle/>
                    <a:p>
                      <a:endParaRPr lang="en-US"/>
                    </a:p>
                  </a:txBody>
                  <a:tcPr/>
                </a:tc>
                <a:extLst>
                  <a:ext uri="{0D108BD9-81ED-4DB2-BD59-A6C34878D82A}">
                    <a16:rowId xmlns:a16="http://schemas.microsoft.com/office/drawing/2014/main" val="3798237877"/>
                  </a:ext>
                </a:extLst>
              </a:tr>
              <a:tr h="883908">
                <a:tc>
                  <a:txBody>
                    <a:bodyPr/>
                    <a:lstStyle/>
                    <a:p>
                      <a:pPr marL="285750" indent="-285750" rtl="0" fontAlgn="base">
                        <a:spcAft>
                          <a:spcPts val="600"/>
                        </a:spcAft>
                        <a:buClr>
                          <a:schemeClr val="accent3"/>
                        </a:buClr>
                        <a:buFont typeface="Arial" panose="020B0604020202020204" pitchFamily="34" charset="0"/>
                        <a:buChar char="•"/>
                      </a:pPr>
                      <a:r>
                        <a:rPr lang="en-US" sz="1800" b="0" kern="1200" dirty="0">
                          <a:solidFill>
                            <a:schemeClr val="dk1"/>
                          </a:solidFill>
                          <a:effectLst/>
                        </a:rPr>
                        <a:t>Unified cloud platform across clinical, operational, and financial workflows </a:t>
                      </a:r>
                    </a:p>
                    <a:p>
                      <a:pPr marL="285750" indent="-285750" rtl="0" fontAlgn="base">
                        <a:spcAft>
                          <a:spcPts val="600"/>
                        </a:spcAft>
                        <a:buClr>
                          <a:schemeClr val="accent3"/>
                        </a:buClr>
                        <a:buFont typeface="Arial" panose="020B0604020202020204" pitchFamily="34" charset="0"/>
                        <a:buChar char="•"/>
                      </a:pPr>
                      <a:r>
                        <a:rPr lang="en-US" sz="1800" b="0" kern="1200" dirty="0">
                          <a:solidFill>
                            <a:schemeClr val="dk1"/>
                          </a:solidFill>
                          <a:effectLst/>
                        </a:rPr>
                        <a:t>Improved efficiency without adding headcount </a:t>
                      </a:r>
                    </a:p>
                    <a:p>
                      <a:pPr marL="285750" indent="-285750" rtl="0" fontAlgn="base">
                        <a:spcAft>
                          <a:spcPts val="600"/>
                        </a:spcAft>
                        <a:buClr>
                          <a:schemeClr val="accent3"/>
                        </a:buClr>
                        <a:buFont typeface="Arial" panose="020B0604020202020204" pitchFamily="34" charset="0"/>
                        <a:buChar char="•"/>
                      </a:pPr>
                      <a:r>
                        <a:rPr lang="en-US" sz="1800" b="0" kern="1200" dirty="0">
                          <a:solidFill>
                            <a:schemeClr val="dk1"/>
                          </a:solidFill>
                          <a:effectLst/>
                        </a:rPr>
                        <a:t>Faster A/R turnaround and cleaner claims </a:t>
                      </a:r>
                    </a:p>
                  </a:txBody>
                  <a:tcPr marL="274320" marR="182880" marT="182880" marB="182880">
                    <a:lnR w="12700" cap="flat" cmpd="sng" algn="ctr">
                      <a:noFill/>
                      <a:prstDash val="solid"/>
                      <a:round/>
                      <a:headEnd type="none" w="med" len="med"/>
                      <a:tailEnd type="none" w="med" len="med"/>
                    </a:lnR>
                  </a:tcPr>
                </a:tc>
                <a:tc>
                  <a:txBody>
                    <a:bodyPr/>
                    <a:lstStyle/>
                    <a:p>
                      <a:pPr marL="285750" indent="-285750" rtl="0" fontAlgn="base">
                        <a:spcAft>
                          <a:spcPts val="600"/>
                        </a:spcAft>
                        <a:buClr>
                          <a:schemeClr val="accent3"/>
                        </a:buClr>
                        <a:buFont typeface="Arial" panose="020B0604020202020204" pitchFamily="34" charset="0"/>
                        <a:buChar char="•"/>
                      </a:pPr>
                      <a:r>
                        <a:rPr lang="en-US" sz="1800" b="0" kern="1200" dirty="0">
                          <a:solidFill>
                            <a:schemeClr val="dk1"/>
                          </a:solidFill>
                          <a:effectLst/>
                        </a:rPr>
                        <a:t>Lower IT and support costs </a:t>
                      </a:r>
                    </a:p>
                    <a:p>
                      <a:pPr marL="285750" indent="-285750" rtl="0" fontAlgn="base">
                        <a:spcAft>
                          <a:spcPts val="600"/>
                        </a:spcAft>
                        <a:buClr>
                          <a:schemeClr val="accent3"/>
                        </a:buClr>
                        <a:buFont typeface="Arial" panose="020B0604020202020204" pitchFamily="34" charset="0"/>
                        <a:buChar char="•"/>
                      </a:pPr>
                      <a:r>
                        <a:rPr lang="en-US" sz="1800" b="0" kern="1200" dirty="0">
                          <a:solidFill>
                            <a:schemeClr val="dk1"/>
                          </a:solidFill>
                          <a:effectLst/>
                        </a:rPr>
                        <a:t>Real-time visibility across locations </a:t>
                      </a:r>
                    </a:p>
                    <a:p>
                      <a:pPr marL="285750" indent="-285750" rtl="0" fontAlgn="base">
                        <a:spcAft>
                          <a:spcPts val="600"/>
                        </a:spcAft>
                        <a:buClr>
                          <a:schemeClr val="accent3"/>
                        </a:buClr>
                        <a:buFont typeface="Arial" panose="020B0604020202020204" pitchFamily="34" charset="0"/>
                        <a:buChar char="•"/>
                      </a:pPr>
                      <a:r>
                        <a:rPr lang="en-US" sz="1800" b="0" kern="1200" dirty="0">
                          <a:solidFill>
                            <a:schemeClr val="dk1"/>
                          </a:solidFill>
                          <a:effectLst/>
                        </a:rPr>
                        <a:t>Open APIs to build and integrate </a:t>
                      </a:r>
                      <a:br>
                        <a:rPr lang="en-US" sz="1800" b="0" kern="1200" dirty="0">
                          <a:solidFill>
                            <a:schemeClr val="dk1"/>
                          </a:solidFill>
                          <a:effectLst/>
                        </a:rPr>
                      </a:br>
                      <a:r>
                        <a:rPr lang="en-US" sz="1800" b="0" kern="1200" dirty="0">
                          <a:solidFill>
                            <a:schemeClr val="dk1"/>
                          </a:solidFill>
                          <a:effectLst/>
                        </a:rPr>
                        <a:t>on our terms </a:t>
                      </a:r>
                    </a:p>
                  </a:txBody>
                  <a:tcPr marL="274320" marR="182880" marT="182880" marB="182880">
                    <a:lnL w="12700" cap="flat" cmpd="sng" algn="ctr">
                      <a:noFill/>
                      <a:prstDash val="solid"/>
                      <a:round/>
                      <a:headEnd type="none" w="med" len="med"/>
                      <a:tailEnd type="none" w="med" len="med"/>
                    </a:lnL>
                  </a:tcPr>
                </a:tc>
                <a:extLst>
                  <a:ext uri="{0D108BD9-81ED-4DB2-BD59-A6C34878D82A}">
                    <a16:rowId xmlns:a16="http://schemas.microsoft.com/office/drawing/2014/main" val="3691216069"/>
                  </a:ext>
                </a:extLst>
              </a:tr>
              <a:tr h="436672">
                <a:tc gridSpan="2">
                  <a:txBody>
                    <a:bodyPr/>
                    <a:lstStyle/>
                    <a:p>
                      <a:pPr algn="ctr"/>
                      <a:r>
                        <a:rPr lang="en-US" sz="1600" b="1" kern="1200" spc="300" dirty="0">
                          <a:solidFill>
                            <a:schemeClr val="dk1"/>
                          </a:solidFill>
                          <a:effectLst/>
                        </a:rPr>
                        <a:t>BOTTOM LINE</a:t>
                      </a:r>
                      <a:endParaRPr lang="en-US" sz="1600" spc="300" dirty="0"/>
                    </a:p>
                  </a:txBody>
                  <a:tcPr anchor="ctr">
                    <a:solidFill>
                      <a:schemeClr val="bg2"/>
                    </a:solidFill>
                  </a:tcPr>
                </a:tc>
                <a:tc hMerge="1">
                  <a:txBody>
                    <a:bodyPr/>
                    <a:lstStyle/>
                    <a:p>
                      <a:endParaRPr lang="en-US"/>
                    </a:p>
                  </a:txBody>
                  <a:tcPr/>
                </a:tc>
                <a:extLst>
                  <a:ext uri="{0D108BD9-81ED-4DB2-BD59-A6C34878D82A}">
                    <a16:rowId xmlns:a16="http://schemas.microsoft.com/office/drawing/2014/main" val="3916601314"/>
                  </a:ext>
                </a:extLst>
              </a:tr>
              <a:tr h="883908">
                <a:tc gridSpan="2">
                  <a:txBody>
                    <a:bodyPr/>
                    <a:lstStyle/>
                    <a:p>
                      <a:pPr algn="ctr"/>
                      <a:r>
                        <a:rPr lang="en-US" sz="1800" b="0" kern="1200" dirty="0">
                          <a:solidFill>
                            <a:schemeClr val="dk1"/>
                          </a:solidFill>
                          <a:effectLst/>
                        </a:rPr>
                        <a:t>Delaying platform consolidation compounds operational drag and inefficiencies. </a:t>
                      </a:r>
                      <a:endParaRPr lang="en-US" dirty="0"/>
                    </a:p>
                  </a:txBody>
                  <a:tcPr anchor="ctr"/>
                </a:tc>
                <a:tc hMerge="1">
                  <a:txBody>
                    <a:bodyPr/>
                    <a:lstStyle/>
                    <a:p>
                      <a:endParaRPr lang="en-US"/>
                    </a:p>
                  </a:txBody>
                  <a:tcPr/>
                </a:tc>
                <a:extLst>
                  <a:ext uri="{0D108BD9-81ED-4DB2-BD59-A6C34878D82A}">
                    <a16:rowId xmlns:a16="http://schemas.microsoft.com/office/drawing/2014/main" val="1913575060"/>
                  </a:ext>
                </a:extLst>
              </a:tr>
            </a:tbl>
          </a:graphicData>
        </a:graphic>
      </p:graphicFrame>
    </p:spTree>
    <p:extLst>
      <p:ext uri="{BB962C8B-B14F-4D97-AF65-F5344CB8AC3E}">
        <p14:creationId xmlns:p14="http://schemas.microsoft.com/office/powerpoint/2010/main" val="1773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D5D2F27-2C95-3A67-396D-E284581205CE}"/>
              </a:ext>
            </a:extLst>
          </p:cNvPr>
          <p:cNvGraphicFramePr>
            <a:graphicFrameLocks noGrp="1"/>
          </p:cNvGraphicFramePr>
          <p:nvPr>
            <p:extLst>
              <p:ext uri="{D42A27DB-BD31-4B8C-83A1-F6EECF244321}">
                <p14:modId xmlns:p14="http://schemas.microsoft.com/office/powerpoint/2010/main" val="635726790"/>
              </p:ext>
            </p:extLst>
          </p:nvPr>
        </p:nvGraphicFramePr>
        <p:xfrm>
          <a:off x="783771" y="1019650"/>
          <a:ext cx="10624458" cy="5101730"/>
        </p:xfrm>
        <a:graphic>
          <a:graphicData uri="http://schemas.openxmlformats.org/drawingml/2006/table">
            <a:tbl>
              <a:tblPr firstRow="1" bandRow="1">
                <a:tableStyleId>{16D9F66E-5EB9-4882-86FB-DCBF35E3C3E4}</a:tableStyleId>
              </a:tblPr>
              <a:tblGrid>
                <a:gridCol w="5118837">
                  <a:extLst>
                    <a:ext uri="{9D8B030D-6E8A-4147-A177-3AD203B41FA5}">
                      <a16:colId xmlns:a16="http://schemas.microsoft.com/office/drawing/2014/main" val="407418678"/>
                    </a:ext>
                  </a:extLst>
                </a:gridCol>
                <a:gridCol w="5505621">
                  <a:extLst>
                    <a:ext uri="{9D8B030D-6E8A-4147-A177-3AD203B41FA5}">
                      <a16:colId xmlns:a16="http://schemas.microsoft.com/office/drawing/2014/main" val="2527036665"/>
                    </a:ext>
                  </a:extLst>
                </a:gridCol>
              </a:tblGrid>
              <a:tr h="439037">
                <a:tc>
                  <a:txBody>
                    <a:bodyPr/>
                    <a:lstStyle/>
                    <a:p>
                      <a:pPr algn="ctr"/>
                      <a:r>
                        <a:rPr lang="en-US" sz="1600" spc="300" dirty="0"/>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spc="300" dirty="0">
                          <a:solidFill>
                            <a:schemeClr val="bg1"/>
                          </a:solidFill>
                        </a:rPr>
                        <a:t>DENTICON DELIVERS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4072111"/>
                  </a:ext>
                </a:extLst>
              </a:tr>
              <a:tr h="758872">
                <a:tc>
                  <a:txBody>
                    <a:bodyPr/>
                    <a:lstStyle/>
                    <a:p>
                      <a:pPr algn="ctr"/>
                      <a:r>
                        <a:rPr lang="en-US" sz="1800" b="0" i="0" kern="1200" dirty="0">
                          <a:solidFill>
                            <a:schemeClr val="dk1"/>
                          </a:solidFill>
                          <a:effectLst/>
                          <a:latin typeface="+mn-lt"/>
                          <a:ea typeface="+mn-ea"/>
                          <a:cs typeface="+mn-cs"/>
                        </a:rPr>
                        <a:t>Scale into new markets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0" i="0" kern="1200" dirty="0">
                          <a:solidFill>
                            <a:schemeClr val="dk1"/>
                          </a:solidFill>
                          <a:effectLst/>
                          <a:latin typeface="+mn-lt"/>
                          <a:ea typeface="+mn-ea"/>
                          <a:cs typeface="+mn-cs"/>
                        </a:rPr>
                        <a:t>Cloud-native platform, multi-state,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multi-specialty support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6499432"/>
                  </a:ext>
                </a:extLst>
              </a:tr>
              <a:tr h="758872">
                <a:tc>
                  <a:txBody>
                    <a:bodyPr/>
                    <a:lstStyle/>
                    <a:p>
                      <a:pPr algn="ctr"/>
                      <a:r>
                        <a:rPr lang="en-US" sz="1800" b="0" i="0" kern="1200" dirty="0">
                          <a:solidFill>
                            <a:schemeClr val="dk1"/>
                          </a:solidFill>
                          <a:effectLst/>
                          <a:latin typeface="+mn-lt"/>
                          <a:ea typeface="+mn-ea"/>
                          <a:cs typeface="+mn-cs"/>
                        </a:rPr>
                        <a:t>Centralize key operations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1" i="0" kern="1200" dirty="0">
                          <a:solidFill>
                            <a:schemeClr val="dk1"/>
                          </a:solidFill>
                          <a:effectLst/>
                          <a:latin typeface="+mn-lt"/>
                          <a:ea typeface="+mn-ea"/>
                          <a:cs typeface="+mn-cs"/>
                        </a:rPr>
                        <a:t>One system: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scheduling, billing, clinical, reporting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1442849"/>
                  </a:ext>
                </a:extLst>
              </a:tr>
              <a:tr h="758872">
                <a:tc>
                  <a:txBody>
                    <a:bodyPr/>
                    <a:lstStyle/>
                    <a:p>
                      <a:pPr algn="ctr"/>
                      <a:r>
                        <a:rPr lang="en-US" sz="1800" b="0" i="0" kern="1200" dirty="0">
                          <a:solidFill>
                            <a:schemeClr val="dk1"/>
                          </a:solidFill>
                          <a:effectLst/>
                          <a:latin typeface="+mn-lt"/>
                          <a:ea typeface="+mn-ea"/>
                          <a:cs typeface="+mn-cs"/>
                        </a:rPr>
                        <a:t>Prepare for recap / exit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kern="1200" dirty="0">
                          <a:solidFill>
                            <a:schemeClr val="dk1"/>
                          </a:solidFill>
                          <a:effectLst/>
                          <a:latin typeface="+mn-lt"/>
                          <a:ea typeface="+mn-ea"/>
                          <a:cs typeface="+mn-cs"/>
                        </a:rPr>
                        <a:t>Clean data, audit-ready financials,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trusted by PE firms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5520158"/>
                  </a:ext>
                </a:extLst>
              </a:tr>
              <a:tr h="758872">
                <a:tc>
                  <a:txBody>
                    <a:bodyPr/>
                    <a:lstStyle/>
                    <a:p>
                      <a:pPr algn="ctr"/>
                      <a:r>
                        <a:rPr lang="en-US" sz="1800" b="0" i="0" kern="1200" dirty="0">
                          <a:solidFill>
                            <a:schemeClr val="dk1"/>
                          </a:solidFill>
                          <a:effectLst/>
                          <a:latin typeface="+mn-lt"/>
                          <a:ea typeface="+mn-ea"/>
                          <a:cs typeface="+mn-cs"/>
                        </a:rPr>
                        <a:t>Maintain stack flexibility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0" i="0" kern="1200" dirty="0">
                          <a:solidFill>
                            <a:schemeClr val="dk1"/>
                          </a:solidFill>
                          <a:effectLst/>
                          <a:latin typeface="+mn-lt"/>
                          <a:ea typeface="+mn-ea"/>
                          <a:cs typeface="+mn-cs"/>
                        </a:rPr>
                        <a:t>SOC 2, open API, </a:t>
                      </a:r>
                      <a:br>
                        <a:rPr lang="en-US" sz="1800" b="0"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curated 3rd-party integrations </a:t>
                      </a:r>
                      <a:endParaRPr lang="en-US" dirty="0"/>
                    </a:p>
                  </a:txBody>
                  <a:tcPr marL="274320" marR="27432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616309"/>
                  </a:ext>
                </a:extLst>
              </a:tr>
              <a:tr h="1005093">
                <a:tc gridSpan="2">
                  <a:txBody>
                    <a:bodyPr/>
                    <a:lstStyle/>
                    <a:p>
                      <a:pPr algn="ctr">
                        <a:spcAft>
                          <a:spcPts val="400"/>
                        </a:spcAft>
                      </a:pPr>
                      <a:r>
                        <a:rPr lang="en-US" sz="2000" b="1" i="0" kern="1200" dirty="0">
                          <a:solidFill>
                            <a:schemeClr val="tx2"/>
                          </a:solidFill>
                          <a:effectLst/>
                          <a:latin typeface="+mn-lt"/>
                          <a:ea typeface="+mn-ea"/>
                          <a:cs typeface="+mn-cs"/>
                        </a:rPr>
                        <a:t>Planet DDS is Trusted by 30+ of the top 60 DSO</a:t>
                      </a:r>
                      <a:r>
                        <a:rPr lang="en-US" sz="1800" b="1" i="0" kern="1200" dirty="0">
                          <a:solidFill>
                            <a:schemeClr val="tx2"/>
                          </a:solidFill>
                          <a:effectLst/>
                          <a:latin typeface="+mn-lt"/>
                          <a:ea typeface="+mn-ea"/>
                          <a:cs typeface="+mn-cs"/>
                        </a:rPr>
                        <a:t>s </a:t>
                      </a:r>
                    </a:p>
                    <a:p>
                      <a:pPr algn="ctr">
                        <a:spcAft>
                          <a:spcPts val="600"/>
                        </a:spcAft>
                      </a:pPr>
                      <a:r>
                        <a:rPr lang="en-US" sz="1600" b="1" i="1" kern="1200" dirty="0">
                          <a:solidFill>
                            <a:schemeClr val="tx1"/>
                          </a:solidFill>
                          <a:effectLst/>
                          <a:latin typeface="+mn-lt"/>
                          <a:ea typeface="+mn-ea"/>
                          <a:cs typeface="+mn-cs"/>
                        </a:rPr>
                        <a:t>Including DECA Dental, </a:t>
                      </a:r>
                      <a:r>
                        <a:rPr lang="en-US" sz="1600" b="1" i="1" kern="1200" dirty="0" err="1">
                          <a:solidFill>
                            <a:schemeClr val="tx1"/>
                          </a:solidFill>
                          <a:effectLst/>
                          <a:latin typeface="+mn-lt"/>
                          <a:ea typeface="+mn-ea"/>
                          <a:cs typeface="+mn-cs"/>
                        </a:rPr>
                        <a:t>InterDent</a:t>
                      </a:r>
                      <a:r>
                        <a:rPr lang="en-US" sz="1600" b="1" i="1" kern="1200" dirty="0">
                          <a:solidFill>
                            <a:schemeClr val="tx1"/>
                          </a:solidFill>
                          <a:effectLst/>
                          <a:latin typeface="+mn-lt"/>
                          <a:ea typeface="+mn-ea"/>
                          <a:cs typeface="+mn-cs"/>
                        </a:rPr>
                        <a:t>, Dental Care Alliance, and North American Dental Group</a:t>
                      </a:r>
                      <a:r>
                        <a:rPr lang="en-US" sz="1600" b="1" i="0" kern="1200" dirty="0">
                          <a:solidFill>
                            <a:schemeClr val="tx1"/>
                          </a:solidFill>
                          <a:effectLst/>
                          <a:latin typeface="+mn-lt"/>
                          <a:ea typeface="+mn-ea"/>
                          <a:cs typeface="+mn-cs"/>
                        </a:rPr>
                        <a:t> </a:t>
                      </a:r>
                      <a:endParaRPr lang="en-US" sz="1600" b="1" dirty="0">
                        <a:solidFill>
                          <a:schemeClr val="tx1"/>
                        </a:solidFill>
                      </a:endParaRPr>
                    </a:p>
                  </a:txBody>
                  <a:tcPr marL="274320" marR="274320" marT="91440" marB="91440" anchor="ctr">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1070927122"/>
                  </a:ext>
                </a:extLst>
              </a:tr>
            </a:tbl>
          </a:graphicData>
        </a:graphic>
      </p:graphicFrame>
    </p:spTree>
    <p:extLst>
      <p:ext uri="{BB962C8B-B14F-4D97-AF65-F5344CB8AC3E}">
        <p14:creationId xmlns:p14="http://schemas.microsoft.com/office/powerpoint/2010/main" val="315615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622E3DB-B7D3-5C3B-F2E9-22AE3444404D}"/>
              </a:ext>
            </a:extLst>
          </p:cNvPr>
          <p:cNvGraphicFramePr>
            <a:graphicFrameLocks noGrp="1"/>
          </p:cNvGraphicFramePr>
          <p:nvPr>
            <p:extLst>
              <p:ext uri="{D42A27DB-BD31-4B8C-83A1-F6EECF244321}">
                <p14:modId xmlns:p14="http://schemas.microsoft.com/office/powerpoint/2010/main" val="1066564165"/>
              </p:ext>
            </p:extLst>
          </p:nvPr>
        </p:nvGraphicFramePr>
        <p:xfrm>
          <a:off x="552450" y="1106732"/>
          <a:ext cx="11087100" cy="5039081"/>
        </p:xfrm>
        <a:graphic>
          <a:graphicData uri="http://schemas.openxmlformats.org/drawingml/2006/table">
            <a:tbl>
              <a:tblPr firstRow="1" bandRow="1">
                <a:tableStyleId>{16D9F66E-5EB9-4882-86FB-DCBF35E3C3E4}</a:tableStyleId>
              </a:tblPr>
              <a:tblGrid>
                <a:gridCol w="2237015">
                  <a:extLst>
                    <a:ext uri="{9D8B030D-6E8A-4147-A177-3AD203B41FA5}">
                      <a16:colId xmlns:a16="http://schemas.microsoft.com/office/drawing/2014/main" val="1878036406"/>
                    </a:ext>
                  </a:extLst>
                </a:gridCol>
                <a:gridCol w="2569028">
                  <a:extLst>
                    <a:ext uri="{9D8B030D-6E8A-4147-A177-3AD203B41FA5}">
                      <a16:colId xmlns:a16="http://schemas.microsoft.com/office/drawing/2014/main" val="3368432846"/>
                    </a:ext>
                  </a:extLst>
                </a:gridCol>
                <a:gridCol w="1227364">
                  <a:extLst>
                    <a:ext uri="{9D8B030D-6E8A-4147-A177-3AD203B41FA5}">
                      <a16:colId xmlns:a16="http://schemas.microsoft.com/office/drawing/2014/main" val="665787028"/>
                    </a:ext>
                  </a:extLst>
                </a:gridCol>
                <a:gridCol w="1766208">
                  <a:extLst>
                    <a:ext uri="{9D8B030D-6E8A-4147-A177-3AD203B41FA5}">
                      <a16:colId xmlns:a16="http://schemas.microsoft.com/office/drawing/2014/main" val="1059926256"/>
                    </a:ext>
                  </a:extLst>
                </a:gridCol>
                <a:gridCol w="3287485">
                  <a:extLst>
                    <a:ext uri="{9D8B030D-6E8A-4147-A177-3AD203B41FA5}">
                      <a16:colId xmlns:a16="http://schemas.microsoft.com/office/drawing/2014/main" val="3535088865"/>
                    </a:ext>
                  </a:extLst>
                </a:gridCol>
              </a:tblGrid>
              <a:tr h="430023">
                <a:tc gridSpan="5">
                  <a:txBody>
                    <a:bodyPr/>
                    <a:lstStyle/>
                    <a:p>
                      <a:pPr algn="ctr"/>
                      <a:r>
                        <a:rPr lang="en-US" sz="1600" b="1" i="0" kern="1200" spc="300" dirty="0">
                          <a:solidFill>
                            <a:schemeClr val="bg1"/>
                          </a:solidFill>
                          <a:effectLst/>
                          <a:latin typeface="+mn-lt"/>
                          <a:ea typeface="+mn-ea"/>
                          <a:cs typeface="+mn-cs"/>
                        </a:rPr>
                        <a:t>RESULTS FROM SIMILAR DSOS</a:t>
                      </a:r>
                      <a:r>
                        <a:rPr lang="en-US" sz="1600" b="0" i="0" kern="1200" spc="300" dirty="0">
                          <a:solidFill>
                            <a:schemeClr val="bg1"/>
                          </a:solidFill>
                          <a:effectLst/>
                          <a:latin typeface="+mn-lt"/>
                          <a:ea typeface="+mn-ea"/>
                          <a:cs typeface="+mn-cs"/>
                        </a:rPr>
                        <a:t> </a:t>
                      </a:r>
                      <a:endParaRPr lang="en-US" sz="1600" spc="300" dirty="0">
                        <a:solidFill>
                          <a:schemeClr val="bg1"/>
                        </a:solidFill>
                      </a:endParaRPr>
                    </a:p>
                  </a:txBody>
                  <a:tcPr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5161529"/>
                  </a:ext>
                </a:extLst>
              </a:tr>
              <a:tr h="999616">
                <a:tc gridSpan="3">
                  <a:txBody>
                    <a:bodyPr/>
                    <a:lstStyle/>
                    <a:p>
                      <a:pPr algn="ctr"/>
                      <a:r>
                        <a:rPr lang="en-US" sz="1800" b="1" i="0" kern="1200" spc="300" dirty="0">
                          <a:solidFill>
                            <a:schemeClr val="tx2"/>
                          </a:solidFill>
                          <a:effectLst/>
                          <a:latin typeface="+mn-lt"/>
                          <a:ea typeface="+mn-ea"/>
                          <a:cs typeface="+mn-cs"/>
                        </a:rPr>
                        <a:t>PARK DENTAL</a:t>
                      </a:r>
                      <a:br>
                        <a:rPr lang="en-US" sz="1800" b="0" i="0" kern="1200" dirty="0">
                          <a:solidFill>
                            <a:schemeClr val="dk1"/>
                          </a:solidFill>
                          <a:effectLst/>
                          <a:latin typeface="+mn-lt"/>
                          <a:ea typeface="+mn-ea"/>
                          <a:cs typeface="+mn-cs"/>
                        </a:rPr>
                      </a:br>
                      <a:r>
                        <a:rPr lang="en-US" sz="1600" b="1" i="0" kern="1200" dirty="0">
                          <a:solidFill>
                            <a:schemeClr val="dk1"/>
                          </a:solidFill>
                          <a:effectLst/>
                          <a:latin typeface="+mn-lt"/>
                          <a:ea typeface="+mn-ea"/>
                          <a:cs typeface="+mn-cs"/>
                        </a:rPr>
                        <a:t>80 practices </a:t>
                      </a:r>
                      <a:r>
                        <a:rPr lang="en-US" sz="1600" b="0" i="0" kern="1200" dirty="0">
                          <a:solidFill>
                            <a:schemeClr val="dk1"/>
                          </a:solidFill>
                          <a:effectLst/>
                          <a:latin typeface="+mn-lt"/>
                          <a:ea typeface="+mn-ea"/>
                          <a:cs typeface="+mn-cs"/>
                        </a:rPr>
                        <a:t>transitioned in </a:t>
                      </a:r>
                      <a:r>
                        <a:rPr lang="en-US" sz="1600" b="1" i="0" kern="1200" dirty="0">
                          <a:solidFill>
                            <a:schemeClr val="dk1"/>
                          </a:solidFill>
                          <a:effectLst/>
                          <a:latin typeface="+mn-lt"/>
                          <a:ea typeface="+mn-ea"/>
                          <a:cs typeface="+mn-cs"/>
                        </a:rPr>
                        <a:t>48 hours </a:t>
                      </a:r>
                      <a:r>
                        <a:rPr lang="en-US" sz="1600" b="0" i="0" kern="1200" dirty="0">
                          <a:solidFill>
                            <a:schemeClr val="dk1"/>
                          </a:solidFill>
                          <a:effectLst/>
                          <a:latin typeface="+mn-lt"/>
                          <a:ea typeface="+mn-ea"/>
                          <a:cs typeface="+mn-cs"/>
                        </a:rPr>
                        <a:t>with </a:t>
                      </a:r>
                      <a:r>
                        <a:rPr lang="en-US" sz="1600" b="1" i="0" kern="1200" dirty="0">
                          <a:solidFill>
                            <a:schemeClr val="dk1"/>
                          </a:solidFill>
                          <a:effectLst/>
                          <a:latin typeface="+mn-lt"/>
                          <a:ea typeface="+mn-ea"/>
                          <a:cs typeface="+mn-cs"/>
                        </a:rPr>
                        <a:t>zero downtime </a:t>
                      </a:r>
                      <a:endParaRPr lang="en-US" b="1" dirty="0"/>
                    </a:p>
                  </a:txBody>
                  <a:tcPr anchor="ctr"/>
                </a:tc>
                <a:tc hMerge="1">
                  <a:txBody>
                    <a:bodyPr/>
                    <a:lstStyle/>
                    <a:p>
                      <a:endParaRPr lang="en-US"/>
                    </a:p>
                  </a:txBody>
                  <a:tcPr/>
                </a:tc>
                <a:tc hMerge="1">
                  <a:txBody>
                    <a:bodyPr/>
                    <a:lstStyle/>
                    <a:p>
                      <a:endParaRPr lang="en-US"/>
                    </a:p>
                  </a:txBody>
                  <a:tcPr/>
                </a:tc>
                <a:tc gridSpan="2">
                  <a:txBody>
                    <a:bodyPr/>
                    <a:lstStyle/>
                    <a:p>
                      <a:pPr algn="ctr"/>
                      <a:r>
                        <a:rPr lang="en-US" sz="1800" b="1" i="0" kern="1200" spc="300" dirty="0">
                          <a:solidFill>
                            <a:schemeClr val="tx2"/>
                          </a:solidFill>
                          <a:effectLst/>
                          <a:latin typeface="+mn-lt"/>
                          <a:ea typeface="+mn-ea"/>
                          <a:cs typeface="+mn-cs"/>
                        </a:rPr>
                        <a:t>DENTAL365</a:t>
                      </a:r>
                      <a:br>
                        <a:rPr lang="en-US" sz="18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Scaled from </a:t>
                      </a:r>
                      <a:r>
                        <a:rPr lang="en-US" sz="1600" b="1" i="0" kern="1200" dirty="0">
                          <a:solidFill>
                            <a:schemeClr val="dk1"/>
                          </a:solidFill>
                          <a:effectLst/>
                          <a:latin typeface="+mn-lt"/>
                          <a:ea typeface="+mn-ea"/>
                          <a:cs typeface="+mn-cs"/>
                        </a:rPr>
                        <a:t>2 to 100+ locations </a:t>
                      </a:r>
                      <a:r>
                        <a:rPr lang="en-US" sz="1600" b="0" i="0" kern="1200" dirty="0">
                          <a:solidFill>
                            <a:schemeClr val="dk1"/>
                          </a:solidFill>
                          <a:effectLst/>
                          <a:latin typeface="+mn-lt"/>
                          <a:ea typeface="+mn-ea"/>
                          <a:cs typeface="+mn-cs"/>
                        </a:rPr>
                        <a:t>on </a:t>
                      </a:r>
                      <a:r>
                        <a:rPr lang="en-US" sz="1600" b="1" i="0" kern="1200" dirty="0" err="1">
                          <a:solidFill>
                            <a:schemeClr val="dk1"/>
                          </a:solidFill>
                          <a:effectLst/>
                          <a:latin typeface="+mn-lt"/>
                          <a:ea typeface="+mn-ea"/>
                          <a:cs typeface="+mn-cs"/>
                        </a:rPr>
                        <a:t>Denticon</a:t>
                      </a:r>
                      <a:r>
                        <a:rPr lang="en-US" sz="1600" b="0" i="0" kern="1200" dirty="0">
                          <a:solidFill>
                            <a:schemeClr val="dk1"/>
                          </a:solidFill>
                          <a:effectLst/>
                          <a:latin typeface="+mn-lt"/>
                          <a:ea typeface="+mn-ea"/>
                          <a:cs typeface="+mn-cs"/>
                        </a:rPr>
                        <a:t> </a:t>
                      </a:r>
                      <a:endParaRPr lang="en-US" dirty="0"/>
                    </a:p>
                  </a:txBody>
                  <a:tcPr anchor="ctr"/>
                </a:tc>
                <a:tc hMerge="1">
                  <a:txBody>
                    <a:bodyPr/>
                    <a:lstStyle/>
                    <a:p>
                      <a:endParaRPr lang="en-US"/>
                    </a:p>
                  </a:txBody>
                  <a:tcPr/>
                </a:tc>
                <a:extLst>
                  <a:ext uri="{0D108BD9-81ED-4DB2-BD59-A6C34878D82A}">
                    <a16:rowId xmlns:a16="http://schemas.microsoft.com/office/drawing/2014/main" val="1784819684"/>
                  </a:ext>
                </a:extLst>
              </a:tr>
              <a:tr h="430023">
                <a:tc gridSpan="5">
                  <a:txBody>
                    <a:bodyPr/>
                    <a:lstStyle/>
                    <a:p>
                      <a:pPr algn="ctr"/>
                      <a:r>
                        <a:rPr lang="en-US" sz="1800" b="1" i="0" kern="1200" dirty="0">
                          <a:solidFill>
                            <a:schemeClr val="dk1"/>
                          </a:solidFill>
                          <a:effectLst/>
                          <a:latin typeface="+mn-lt"/>
                          <a:ea typeface="+mn-ea"/>
                          <a:cs typeface="+mn-cs"/>
                        </a:rPr>
                        <a:t>Enterprise Rollout Experience</a:t>
                      </a:r>
                      <a:r>
                        <a:rPr lang="en-US" sz="1800" b="0" i="0" kern="1200" dirty="0">
                          <a:solidFill>
                            <a:schemeClr val="dk1"/>
                          </a:solidFill>
                          <a:effectLst/>
                          <a:latin typeface="+mn-lt"/>
                          <a:ea typeface="+mn-ea"/>
                          <a:cs typeface="+mn-cs"/>
                        </a:rPr>
                        <a:t> </a:t>
                      </a:r>
                      <a:endParaRPr lang="en-US" dirty="0"/>
                    </a:p>
                  </a:txBody>
                  <a:tcPr anchor="c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2288995"/>
                  </a:ext>
                </a:extLst>
              </a:tr>
              <a:tr h="1675739">
                <a:tc>
                  <a:txBody>
                    <a:bodyPr/>
                    <a:lstStyle/>
                    <a:p>
                      <a:pPr marL="0" indent="0" algn="ctr" rtl="0" fontAlgn="base">
                        <a:spcAft>
                          <a:spcPts val="600"/>
                        </a:spcAft>
                        <a:buClr>
                          <a:schemeClr val="accent3"/>
                        </a:buClr>
                        <a:buFont typeface="Arial" panose="020B0604020202020204" pitchFamily="34" charset="0"/>
                        <a:buNone/>
                      </a:pPr>
                      <a:r>
                        <a:rPr lang="en-US" sz="1700" b="0" i="0" kern="1200" dirty="0">
                          <a:solidFill>
                            <a:schemeClr val="dk1"/>
                          </a:solidFill>
                          <a:effectLst/>
                          <a:latin typeface="+mn-lt"/>
                          <a:ea typeface="+mn-ea"/>
                          <a:cs typeface="+mn-cs"/>
                        </a:rPr>
                        <a:t>Dedicated onboarding and support teams </a:t>
                      </a:r>
                    </a:p>
                  </a:txBody>
                  <a:tcPr marL="274320" marR="274320" marT="182880" marB="182880" anchor="ctr"/>
                </a:tc>
                <a:tc>
                  <a:txBody>
                    <a:bodyPr/>
                    <a:lstStyle/>
                    <a:p>
                      <a:pPr marL="0" indent="0" algn="ctr" rtl="0" fontAlgn="base">
                        <a:spcAft>
                          <a:spcPts val="600"/>
                        </a:spcAft>
                        <a:buClr>
                          <a:schemeClr val="accent3"/>
                        </a:buClr>
                        <a:buFont typeface="Arial" panose="020B0604020202020204" pitchFamily="34" charset="0"/>
                        <a:buNone/>
                      </a:pPr>
                      <a:r>
                        <a:rPr lang="en-US" sz="1700" b="0" i="0" kern="1200" dirty="0">
                          <a:solidFill>
                            <a:schemeClr val="dk1"/>
                          </a:solidFill>
                          <a:effectLst/>
                          <a:latin typeface="+mn-lt"/>
                          <a:ea typeface="+mn-ea"/>
                          <a:cs typeface="+mn-cs"/>
                        </a:rPr>
                        <a:t>Phased implementation to minimize disruption </a:t>
                      </a:r>
                    </a:p>
                  </a:txBody>
                  <a:tcPr marL="274320" marR="274320" marT="182880" marB="182880" anchor="ctr"/>
                </a:tc>
                <a:tc gridSpan="2">
                  <a:txBody>
                    <a:bodyPr/>
                    <a:lstStyle/>
                    <a:p>
                      <a:pPr marL="0" marR="0" lvl="0" indent="0" algn="ctr" defTabSz="914400" rtl="0" eaLnBrk="1" fontAlgn="base" latinLnBrk="0" hangingPunct="1">
                        <a:lnSpc>
                          <a:spcPct val="100000"/>
                        </a:lnSpc>
                        <a:spcBef>
                          <a:spcPts val="0"/>
                        </a:spcBef>
                        <a:spcAft>
                          <a:spcPts val="600"/>
                        </a:spcAft>
                        <a:buClr>
                          <a:schemeClr val="accent3"/>
                        </a:buClr>
                        <a:buSzTx/>
                        <a:buFont typeface="Arial" panose="020B0604020202020204" pitchFamily="34" charset="0"/>
                        <a:buNone/>
                        <a:tabLst/>
                        <a:defRPr/>
                      </a:pPr>
                      <a:r>
                        <a:rPr lang="en-US" sz="1700" b="1" i="0" kern="1200" dirty="0">
                          <a:solidFill>
                            <a:schemeClr val="dk1"/>
                          </a:solidFill>
                          <a:effectLst/>
                          <a:latin typeface="+mn-lt"/>
                          <a:ea typeface="+mn-ea"/>
                          <a:cs typeface="+mn-cs"/>
                        </a:rPr>
                        <a:t>Proven DSO </a:t>
                      </a:r>
                      <a:br>
                        <a:rPr lang="en-US" sz="1700" b="1" i="0" kern="1200" dirty="0">
                          <a:solidFill>
                            <a:schemeClr val="dk1"/>
                          </a:solidFill>
                          <a:effectLst/>
                          <a:latin typeface="+mn-lt"/>
                          <a:ea typeface="+mn-ea"/>
                          <a:cs typeface="+mn-cs"/>
                        </a:rPr>
                      </a:br>
                      <a:r>
                        <a:rPr lang="en-US" sz="1700" b="1" i="0" kern="1200" dirty="0">
                          <a:solidFill>
                            <a:schemeClr val="dk1"/>
                          </a:solidFill>
                          <a:effectLst/>
                          <a:latin typeface="+mn-lt"/>
                          <a:ea typeface="+mn-ea"/>
                          <a:cs typeface="+mn-cs"/>
                        </a:rPr>
                        <a:t>migration playbook: </a:t>
                      </a:r>
                      <a:br>
                        <a:rPr lang="en-US" sz="1700" b="1" i="0" kern="1200" dirty="0">
                          <a:solidFill>
                            <a:schemeClr val="dk1"/>
                          </a:solidFill>
                          <a:effectLst/>
                          <a:latin typeface="+mn-lt"/>
                          <a:ea typeface="+mn-ea"/>
                          <a:cs typeface="+mn-cs"/>
                        </a:rPr>
                      </a:br>
                      <a:r>
                        <a:rPr lang="en-US" sz="1700" b="0" i="0" kern="1200" dirty="0">
                          <a:solidFill>
                            <a:schemeClr val="dk1"/>
                          </a:solidFill>
                          <a:effectLst/>
                          <a:latin typeface="+mn-lt"/>
                          <a:ea typeface="+mn-ea"/>
                          <a:cs typeface="+mn-cs"/>
                        </a:rPr>
                        <a:t>workflows, data, training </a:t>
                      </a:r>
                    </a:p>
                  </a:txBody>
                  <a:tcPr marL="274320" marR="274320" marT="182880" marB="182880" anchor="ctr"/>
                </a:tc>
                <a:tc hMerge="1">
                  <a:txBody>
                    <a:bodyPr/>
                    <a:lstStyle/>
                    <a:p>
                      <a:pPr marL="0" marR="0" lvl="0" indent="0" algn="ctr" defTabSz="914400" rtl="0" eaLnBrk="1" fontAlgn="base" latinLnBrk="0" hangingPunct="1">
                        <a:lnSpc>
                          <a:spcPct val="100000"/>
                        </a:lnSpc>
                        <a:spcBef>
                          <a:spcPts val="0"/>
                        </a:spcBef>
                        <a:spcAft>
                          <a:spcPts val="600"/>
                        </a:spcAft>
                        <a:buClr>
                          <a:schemeClr val="accent3"/>
                        </a:buClr>
                        <a:buSzTx/>
                        <a:buFont typeface="Arial" panose="020B0604020202020204" pitchFamily="34" charset="0"/>
                        <a:buNone/>
                        <a:tabLst/>
                        <a:defRPr/>
                      </a:pPr>
                      <a:endParaRPr lang="en-US" sz="1700" b="0" i="0" kern="1200" dirty="0">
                        <a:solidFill>
                          <a:schemeClr val="dk1"/>
                        </a:solidFill>
                        <a:effectLst/>
                        <a:latin typeface="+mn-lt"/>
                        <a:ea typeface="+mn-ea"/>
                        <a:cs typeface="+mn-cs"/>
                      </a:endParaRPr>
                    </a:p>
                  </a:txBody>
                  <a:tcPr marL="274320" marR="274320" marT="182880" marB="182880" anchor="ctr"/>
                </a:tc>
                <a:tc>
                  <a:txBody>
                    <a:bodyPr/>
                    <a:lstStyle/>
                    <a:p>
                      <a:pPr marL="0" marR="0" lvl="0" indent="0" algn="ctr" defTabSz="914400" rtl="0" eaLnBrk="1" fontAlgn="base" latinLnBrk="0" hangingPunct="1">
                        <a:lnSpc>
                          <a:spcPct val="100000"/>
                        </a:lnSpc>
                        <a:spcBef>
                          <a:spcPts val="0"/>
                        </a:spcBef>
                        <a:spcAft>
                          <a:spcPts val="600"/>
                        </a:spcAft>
                        <a:buClr>
                          <a:schemeClr val="accent3"/>
                        </a:buClr>
                        <a:buSzTx/>
                        <a:buFont typeface="Arial" panose="020B0604020202020204" pitchFamily="34" charset="0"/>
                        <a:buNone/>
                        <a:tabLst/>
                        <a:defRPr/>
                      </a:pPr>
                      <a:r>
                        <a:rPr lang="en-US" sz="1700" b="1" i="0" kern="1200" dirty="0">
                          <a:solidFill>
                            <a:schemeClr val="dk1"/>
                          </a:solidFill>
                          <a:effectLst/>
                          <a:latin typeface="+mn-lt"/>
                          <a:ea typeface="+mn-ea"/>
                          <a:cs typeface="+mn-cs"/>
                        </a:rPr>
                        <a:t>Ongoing partnership: </a:t>
                      </a:r>
                      <a:r>
                        <a:rPr lang="en-US" sz="1700" b="0" i="0" kern="1200" dirty="0">
                          <a:solidFill>
                            <a:schemeClr val="dk1"/>
                          </a:solidFill>
                          <a:effectLst/>
                          <a:latin typeface="+mn-lt"/>
                          <a:ea typeface="+mn-ea"/>
                          <a:cs typeface="+mn-cs"/>
                        </a:rPr>
                        <a:t>quarterly reviews, KPI monitoring, roadmap access </a:t>
                      </a:r>
                    </a:p>
                  </a:txBody>
                  <a:tcPr marL="274320" marR="274320" marT="182880" marB="182880" anchor="ctr"/>
                </a:tc>
                <a:extLst>
                  <a:ext uri="{0D108BD9-81ED-4DB2-BD59-A6C34878D82A}">
                    <a16:rowId xmlns:a16="http://schemas.microsoft.com/office/drawing/2014/main" val="3089158370"/>
                  </a:ext>
                </a:extLst>
              </a:tr>
              <a:tr h="1319410">
                <a:tc gridSpan="5">
                  <a:txBody>
                    <a:bodyPr/>
                    <a:lstStyle/>
                    <a:p>
                      <a:pPr>
                        <a:spcAft>
                          <a:spcPts val="800"/>
                        </a:spcAft>
                      </a:pPr>
                      <a:r>
                        <a:rPr lang="en-US" sz="2000" b="0" i="1" kern="1200" dirty="0">
                          <a:solidFill>
                            <a:schemeClr val="dk1"/>
                          </a:solidFill>
                          <a:effectLst/>
                          <a:latin typeface="+mn-lt"/>
                          <a:ea typeface="+mn-ea"/>
                          <a:cs typeface="+mn-cs"/>
                        </a:rPr>
                        <a:t>“We partnered with Planet DDS early on as we prepared for growth. </a:t>
                      </a:r>
                      <a:r>
                        <a:rPr lang="en-US" sz="2000" b="1" i="1" kern="1200" dirty="0">
                          <a:solidFill>
                            <a:schemeClr val="dk1"/>
                          </a:solidFill>
                          <a:effectLst/>
                          <a:latin typeface="+mn-lt"/>
                          <a:ea typeface="+mn-ea"/>
                          <a:cs typeface="+mn-cs"/>
                        </a:rPr>
                        <a:t>The cloud-based system is perfect for our diverse geography and central reporting structure</a:t>
                      </a:r>
                      <a:r>
                        <a:rPr lang="en-US" sz="2000" b="0" i="1" kern="1200" dirty="0">
                          <a:solidFill>
                            <a:schemeClr val="dk1"/>
                          </a:solidFill>
                          <a:effectLst/>
                          <a:latin typeface="+mn-lt"/>
                          <a:ea typeface="+mn-ea"/>
                          <a:cs typeface="+mn-cs"/>
                        </a:rPr>
                        <a:t>.”</a:t>
                      </a:r>
                      <a:r>
                        <a:rPr lang="en-US" sz="2000" b="0" i="0" kern="1200" dirty="0">
                          <a:solidFill>
                            <a:schemeClr val="dk1"/>
                          </a:solidFill>
                          <a:effectLst/>
                          <a:latin typeface="+mn-lt"/>
                          <a:ea typeface="+mn-ea"/>
                          <a:cs typeface="+mn-cs"/>
                        </a:rPr>
                        <a:t> </a:t>
                      </a:r>
                    </a:p>
                    <a:p>
                      <a:pPr algn="r">
                        <a:spcAft>
                          <a:spcPts val="800"/>
                        </a:spcAft>
                      </a:pPr>
                      <a:r>
                        <a:rPr lang="en-US" sz="1400" b="1" i="0" kern="1200" spc="300" dirty="0">
                          <a:solidFill>
                            <a:schemeClr val="dk1"/>
                          </a:solidFill>
                          <a:effectLst/>
                          <a:latin typeface="+mn-lt"/>
                          <a:ea typeface="+mn-ea"/>
                          <a:cs typeface="+mn-cs"/>
                        </a:rPr>
                        <a:t>RAY CARUSO </a:t>
                      </a:r>
                      <a:r>
                        <a:rPr lang="en-US" sz="1600" b="1" i="0" kern="120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CEO, Lone Peak Dental Group </a:t>
                      </a:r>
                      <a:endParaRPr lang="en-US" sz="1600" b="0" dirty="0"/>
                    </a:p>
                  </a:txBody>
                  <a:tcPr marL="365760" marR="365760" marT="274320" marB="27432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7925061"/>
                  </a:ext>
                </a:extLst>
              </a:tr>
            </a:tbl>
          </a:graphicData>
        </a:graphic>
      </p:graphicFrame>
    </p:spTree>
    <p:extLst>
      <p:ext uri="{BB962C8B-B14F-4D97-AF65-F5344CB8AC3E}">
        <p14:creationId xmlns:p14="http://schemas.microsoft.com/office/powerpoint/2010/main" val="1608615801"/>
      </p:ext>
    </p:extLst>
  </p:cSld>
  <p:clrMapOvr>
    <a:masterClrMapping/>
  </p:clrMapOvr>
</p:sld>
</file>

<file path=ppt/theme/theme1.xml><?xml version="1.0" encoding="utf-8"?>
<a:theme xmlns:a="http://schemas.openxmlformats.org/drawingml/2006/main" name="Office Theme">
  <a:themeElements>
    <a:clrScheme name="PDDS Theme">
      <a:dk1>
        <a:srgbClr val="000F60"/>
      </a:dk1>
      <a:lt1>
        <a:srgbClr val="FFFFFF"/>
      </a:lt1>
      <a:dk2>
        <a:srgbClr val="0069DC"/>
      </a:dk2>
      <a:lt2>
        <a:srgbClr val="D3E6F5"/>
      </a:lt2>
      <a:accent1>
        <a:srgbClr val="0069DC"/>
      </a:accent1>
      <a:accent2>
        <a:srgbClr val="000F60"/>
      </a:accent2>
      <a:accent3>
        <a:srgbClr val="FA4616"/>
      </a:accent3>
      <a:accent4>
        <a:srgbClr val="833077"/>
      </a:accent4>
      <a:accent5>
        <a:srgbClr val="247126"/>
      </a:accent5>
      <a:accent6>
        <a:srgbClr val="D3E6F5"/>
      </a:accent6>
      <a:hlink>
        <a:srgbClr val="000F60"/>
      </a:hlink>
      <a:folHlink>
        <a:srgbClr val="83307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DDS-Company-PPT-Template-2025.pptx" id="{7E9F523A-0EC9-4AD1-A0A8-719893413E0E}" vid="{6207A184-27C3-4027-8FD4-D52D993C8E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9C8BA574D94E428C89D243E7559398" ma:contentTypeVersion="4" ma:contentTypeDescription="Create a new document." ma:contentTypeScope="" ma:versionID="3928d0d64c611b19cbe301055276c7cd">
  <xsd:schema xmlns:xsd="http://www.w3.org/2001/XMLSchema" xmlns:xs="http://www.w3.org/2001/XMLSchema" xmlns:p="http://schemas.microsoft.com/office/2006/metadata/properties" xmlns:ns2="44fa2ee7-d668-47d1-9f84-c2a63582162e" xmlns:ns3="aa412334-689e-4f1b-ba0c-4d38f1c565c2" targetNamespace="http://schemas.microsoft.com/office/2006/metadata/properties" ma:root="true" ma:fieldsID="10627418b2ec2f9201241c468d18db87" ns2:_="" ns3:_="">
    <xsd:import namespace="44fa2ee7-d668-47d1-9f84-c2a63582162e"/>
    <xsd:import namespace="aa412334-689e-4f1b-ba0c-4d38f1c565c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a2ee7-d668-47d1-9f84-c2a6358216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a412334-689e-4f1b-ba0c-4d38f1c565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44fa2ee7-d668-47d1-9f84-c2a63582162e">DFQ6RAVFKFKM-1547453603-6</_dlc_DocId>
    <_dlc_DocIdUrl xmlns="44fa2ee7-d668-47d1-9f84-c2a63582162e">
      <Url>https://planetdds.sharepoint.com/sites/Branding/_layouts/15/DocIdRedir.aspx?ID=DFQ6RAVFKFKM-1547453603-6</Url>
      <Description>DFQ6RAVFKFKM-1547453603-6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72382E-1548-4721-A307-52BA5193B3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fa2ee7-d668-47d1-9f84-c2a63582162e"/>
    <ds:schemaRef ds:uri="aa412334-689e-4f1b-ba0c-4d38f1c56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E660D4-F79A-44CB-A17B-7C7A0DFB897F}">
  <ds:schemaRefs>
    <ds:schemaRef ds:uri="http://schemas.microsoft.com/sharepoint/events"/>
  </ds:schemaRefs>
</ds:datastoreItem>
</file>

<file path=customXml/itemProps3.xml><?xml version="1.0" encoding="utf-8"?>
<ds:datastoreItem xmlns:ds="http://schemas.openxmlformats.org/officeDocument/2006/customXml" ds:itemID="{95EE51B7-13A7-4446-BBFC-6F2324718238}">
  <ds:schemaRefs>
    <ds:schemaRef ds:uri="3f4e4946-5633-4926-895f-1dc083fe2b50"/>
    <ds:schemaRef ds:uri="fa022c9d-5efe-469f-8c63-b1b774c07e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44fa2ee7-d668-47d1-9f84-c2a63582162e"/>
  </ds:schemaRefs>
</ds:datastoreItem>
</file>

<file path=customXml/itemProps4.xml><?xml version="1.0" encoding="utf-8"?>
<ds:datastoreItem xmlns:ds="http://schemas.openxmlformats.org/officeDocument/2006/customXml" ds:itemID="{7B7F9A3E-CB25-4D61-B45D-68F37A7A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164</TotalTime>
  <Words>437</Words>
  <Application>Microsoft Macintosh PowerPoint</Application>
  <PresentationFormat>Widescreen</PresentationFormat>
  <Paragraphs>40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Arial</vt:lpstr>
      <vt:lpstr>Calibri</vt:lpstr>
      <vt:lpstr>Segoe UI</vt:lpstr>
      <vt:lpstr>WordVisiCarriageReturn_MSFontService</vt:lpstr>
      <vt:lpstr>Office Theme</vt:lpstr>
      <vt:lpstr>How to Use These Slides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Corine Gosselin</dc:creator>
  <cp:lastModifiedBy>Corine Gosselin</cp:lastModifiedBy>
  <cp:revision>2</cp:revision>
  <dcterms:created xsi:type="dcterms:W3CDTF">2025-09-03T21:39:55Z</dcterms:created>
  <dcterms:modified xsi:type="dcterms:W3CDTF">2025-09-13T00:34:59Z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0x0101008A9C8BA574D94E428C89D243E7559398</vt:lpwstr>
  </property>
  <property fmtid="{D5CDD505-2E9C-101B-9397-08002B2CF9AE}" pid="3" name="MediaServiceImageTags">
    <vt:lpwstr/>
  </property>
  <property fmtid="{D5CDD505-2E9C-101B-9397-08002B2CF9AE}" pid="4" name="_dlc_DocIdItemGuid">
    <vt:lpwstr>c3836d27-5967-42b8-9216-53776c43f28b</vt:lpwstr>
  </property>
  <property fmtid="{D5CDD505-2E9C-101B-9397-08002B2CF9AE}" pid="5" name="MSIP_Label_3b21cc37-dcdd-4f1f-97cd-ffd303a889c8_Enabled">
    <vt:lpwstr>True</vt:lpwstr>
  </property>
  <property fmtid="{D5CDD505-2E9C-101B-9397-08002B2CF9AE}" pid="6" name="MSIP_Label_3b21cc37-dcdd-4f1f-97cd-ffd303a889c8_SiteId">
    <vt:lpwstr>2ef1c639-7d4a-4413-90ef-618f20e062a6</vt:lpwstr>
  </property>
  <property fmtid="{D5CDD505-2E9C-101B-9397-08002B2CF9AE}" pid="7" name="MSIP_Label_3b21cc37-dcdd-4f1f-97cd-ffd303a889c8_SetDate">
    <vt:lpwstr>2025-02-13T21:59:55Z</vt:lpwstr>
  </property>
  <property fmtid="{D5CDD505-2E9C-101B-9397-08002B2CF9AE}" pid="8" name="MSIP_Label_3b21cc37-dcdd-4f1f-97cd-ffd303a889c8_Name">
    <vt:lpwstr>General</vt:lpwstr>
  </property>
  <property fmtid="{D5CDD505-2E9C-101B-9397-08002B2CF9AE}" pid="9" name="MSIP_Label_3b21cc37-dcdd-4f1f-97cd-ffd303a889c8_ActionId">
    <vt:lpwstr>51b82945-50c5-4dbb-8f4e-0c637753861e</vt:lpwstr>
  </property>
  <property fmtid="{D5CDD505-2E9C-101B-9397-08002B2CF9AE}" pid="10" name="MSIP_Label_3b21cc37-dcdd-4f1f-97cd-ffd303a889c8_Removed">
    <vt:lpwstr>False</vt:lpwstr>
  </property>
  <property fmtid="{D5CDD505-2E9C-101B-9397-08002B2CF9AE}" pid="11" name="MSIP_Label_3b21cc37-dcdd-4f1f-97cd-ffd303a889c8_Extended_MSFT_Method">
    <vt:lpwstr>Standard</vt:lpwstr>
  </property>
  <property fmtid="{D5CDD505-2E9C-101B-9397-08002B2CF9AE}" pid="12" name="Sensitivity">
    <vt:lpwstr>General</vt:lpwstr>
  </property>
</Properties>
</file>